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83" r:id="rId4"/>
    <p:sldId id="259" r:id="rId5"/>
    <p:sldId id="284" r:id="rId6"/>
    <p:sldId id="285" r:id="rId7"/>
    <p:sldId id="286" r:id="rId8"/>
    <p:sldId id="287" r:id="rId9"/>
    <p:sldId id="262" r:id="rId10"/>
    <p:sldId id="27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41"/>
    <p:restoredTop sz="95271"/>
  </p:normalViewPr>
  <p:slideViewPr>
    <p:cSldViewPr snapToGrid="0" snapToObjects="1">
      <p:cViewPr varScale="1">
        <p:scale>
          <a:sx n="93" d="100"/>
          <a:sy n="93" d="100"/>
        </p:scale>
        <p:origin x="1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xmlns="" id="{A02909C2-61D1-154C-9C8D-CBBF188CB3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D4DA0B8A-E0A6-D344-A4B4-6825A9AAEE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C1B84-A217-0846-9982-0B2FB4A2A740}" type="datetimeFigureOut">
              <a:rPr lang="fr-FR" smtClean="0"/>
              <a:t>08/10/2021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D3D5585-544B-AA4C-99B2-0B4456F582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142F02B-D446-E549-A202-319CDACAD8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DA5B7-69F3-7845-AEFC-C1368DE6C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1536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EAAB6-E3B4-714A-BBF9-7DC11CC19C95}" type="datetimeFigureOut">
              <a:rPr lang="fr-FR" smtClean="0"/>
              <a:t>08/10/2021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F80DE-E4A0-B045-9DD5-60E73E6FB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9361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51-4648-8544-91B6-6DF2A4D57394}" type="datetime1">
              <a:rPr lang="fr-FR" smtClean="0"/>
              <a:t>08/10/2021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AF7A4-767C-E24B-A770-74E870BD4841}" type="datetime1">
              <a:rPr lang="fr-FR" smtClean="0"/>
              <a:t>08/10/2021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758F-D717-E84D-B3EE-4AEE10480871}" type="datetime1">
              <a:rPr lang="fr-FR" smtClean="0"/>
              <a:t>08/10/2021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812B4-A909-E24B-91D2-7371F42B54B6}" type="datetime1">
              <a:rPr lang="fr-FR" smtClean="0"/>
              <a:t>08/10/2021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AFE8E-B6DB-174D-A6A3-0FB0E1FEF9BF}" type="datetime1">
              <a:rPr lang="fr-FR" smtClean="0"/>
              <a:t>08/10/2021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71A6-24A6-6A4E-BD06-0325C86F6475}" type="datetime1">
              <a:rPr lang="fr-FR" smtClean="0"/>
              <a:t>08/10/2021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7D0F-4DCA-FF41-BFEA-65F717614F03}" type="datetime1">
              <a:rPr lang="fr-FR" smtClean="0"/>
              <a:t>08/10/2021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6555-3F69-B440-A03B-FE7F2DFA102E}" type="datetime1">
              <a:rPr lang="fr-FR" smtClean="0"/>
              <a:t>08/10/2021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5EF42-C819-234F-9B88-39D43F3FA4BC}" type="datetime1">
              <a:rPr lang="fr-FR" smtClean="0"/>
              <a:t>08/10/2021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FF715-A0E7-154F-B79A-1E328E86F9CB}" type="datetime1">
              <a:rPr lang="fr-FR" smtClean="0"/>
              <a:t>08/10/2021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5B3D-E7D0-8E4B-A8E8-951E8BD14A8C}" type="datetime1">
              <a:rPr lang="fr-FR" smtClean="0"/>
              <a:t>08/10/2021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89CA3-C88D-A744-9F23-4A3A21A30B18}" type="datetime1">
              <a:rPr lang="fr-FR" smtClean="0"/>
              <a:t>08/10/2021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0034-ED6A-5444-A5E1-57900D75D82C}" type="datetime1">
              <a:rPr lang="fr-FR" smtClean="0"/>
              <a:t>08/10/2021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34FD-7A67-C347-A0A1-7A9FE4EBD7C6}" type="datetime1">
              <a:rPr lang="fr-FR" smtClean="0"/>
              <a:t>08/10/2021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7F09A-C861-1C4B-A1BB-D1B672CC73FC}" type="datetime1">
              <a:rPr lang="fr-FR" smtClean="0"/>
              <a:t>08/10/2021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08F9-6D9D-694F-89DB-985B8F97DF20}" type="datetime1">
              <a:rPr lang="fr-FR" smtClean="0"/>
              <a:t>08/10/2021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D0171-5583-BD45-A5A1-7BEC6C6A05BB}" type="datetime1">
              <a:rPr lang="fr-FR" smtClean="0"/>
              <a:t>08/10/2021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D98563E-C559-6849-AABD-6590B87CEDAE}" type="datetime1">
              <a:rPr lang="fr-FR" smtClean="0"/>
              <a:t>08/10/2021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UDL/ Réunion ccas de Faulx du 18 Janvier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6427F690-C0CE-4347-9B74-3AB47B8D2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3774" y="955040"/>
            <a:ext cx="7216098" cy="3616960"/>
          </a:xfrm>
        </p:spPr>
        <p:txBody>
          <a:bodyPr anchor="ctr">
            <a:normAutofit/>
          </a:bodyPr>
          <a:lstStyle/>
          <a:p>
            <a:pPr algn="l"/>
            <a:r>
              <a:rPr lang="fr-FR" sz="6600" dirty="0"/>
              <a:t>CCAS DE FAULX</a:t>
            </a:r>
            <a:br>
              <a:rPr lang="fr-FR" sz="6600" dirty="0"/>
            </a:br>
            <a:endParaRPr lang="fr-FR" sz="66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F65E6D9-4EB7-924B-BA40-65A21957D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3774" y="4572001"/>
            <a:ext cx="7216098" cy="1311274"/>
          </a:xfrm>
        </p:spPr>
        <p:txBody>
          <a:bodyPr anchor="b">
            <a:normAutofit/>
          </a:bodyPr>
          <a:lstStyle/>
          <a:p>
            <a:pPr algn="l"/>
            <a:r>
              <a:rPr lang="fr-FR" sz="2000" dirty="0">
                <a:solidFill>
                  <a:schemeClr val="tx1"/>
                </a:solidFill>
              </a:rPr>
              <a:t>Réunion du 11 mars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1</a:t>
            </a:fld>
            <a:endParaRPr lang="en-US" dirty="0"/>
          </a:p>
        </p:txBody>
      </p:sp>
      <p:pic>
        <p:nvPicPr>
          <p:cNvPr id="11" name="Image 10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B80933AF-A480-D04C-93D9-8451B770B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66068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66CC71-281E-1442-92BB-BD06647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098429"/>
          </a:xfrm>
        </p:spPr>
        <p:txBody>
          <a:bodyPr/>
          <a:lstStyle/>
          <a:p>
            <a:r>
              <a:rPr lang="fr-FR" dirty="0"/>
              <a:t>Ordre du JOUR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1498D9-223C-7341-A7CC-69E0E8D541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54437"/>
            <a:ext cx="10363826" cy="429592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fr-FR" dirty="0"/>
          </a:p>
          <a:p>
            <a:r>
              <a:rPr lang="fr-FR" dirty="0"/>
              <a:t>Ordre du JOUR</a:t>
            </a:r>
          </a:p>
          <a:p>
            <a:pPr lvl="1"/>
            <a:r>
              <a:rPr lang="fr-FR" dirty="0"/>
              <a:t>Retours des différentes commissions thématiques</a:t>
            </a:r>
          </a:p>
          <a:p>
            <a:pPr marL="457200" lvl="1" indent="0">
              <a:buNone/>
            </a:pPr>
            <a:r>
              <a:rPr lang="fr-FR" sz="1200" dirty="0"/>
              <a:t>	(désignation des référents, définitions des projets)	</a:t>
            </a:r>
          </a:p>
          <a:p>
            <a:pPr lvl="2"/>
            <a:r>
              <a:rPr lang="fr-FR" dirty="0"/>
              <a:t>Comité de pilotage Séniors en Vacances,</a:t>
            </a:r>
          </a:p>
          <a:p>
            <a:pPr lvl="2"/>
            <a:r>
              <a:rPr lang="fr-FR" dirty="0"/>
              <a:t>Commission Accompagnement alimentaire et vestiaire social,</a:t>
            </a:r>
          </a:p>
          <a:p>
            <a:pPr lvl="2"/>
            <a:r>
              <a:rPr lang="fr-FR" dirty="0">
                <a:cs typeface="Arial" panose="020B0604020202020204" pitchFamily="34" charset="0"/>
              </a:rPr>
              <a:t>Commission Accompagnement social familles, Domiciliation  et CTASF</a:t>
            </a:r>
            <a:endParaRPr lang="fr-FR" dirty="0"/>
          </a:p>
          <a:p>
            <a:pPr lvl="2"/>
            <a:r>
              <a:rPr lang="fr-FR" dirty="0"/>
              <a:t>Commission </a:t>
            </a:r>
            <a:r>
              <a:rPr lang="fr-FR" dirty="0">
                <a:cs typeface="Arial" panose="020B0604020202020204" pitchFamily="34" charset="0"/>
              </a:rPr>
              <a:t>Perte autonomie, isolement des personnes âgées, Retraite </a:t>
            </a:r>
            <a:r>
              <a:rPr lang="fr-FR" dirty="0">
                <a:solidFill>
                  <a:schemeClr val="bg1"/>
                </a:solidFill>
                <a:cs typeface="Arial" panose="020B0604020202020204" pitchFamily="34" charset="0"/>
              </a:rPr>
              <a:t>-</a:t>
            </a:r>
            <a:r>
              <a:rPr lang="fr-FR" dirty="0">
                <a:cs typeface="Arial" panose="020B0604020202020204" pitchFamily="34" charset="0"/>
              </a:rPr>
              <a:t>et Bien vieillir,</a:t>
            </a:r>
          </a:p>
          <a:p>
            <a:pPr lvl="2"/>
            <a:r>
              <a:rPr lang="fr-FR" dirty="0"/>
              <a:t>Commission Emploi</a:t>
            </a:r>
          </a:p>
          <a:p>
            <a:pPr lvl="2"/>
            <a:r>
              <a:rPr lang="fr-FR" dirty="0"/>
              <a:t>Commission communication</a:t>
            </a:r>
          </a:p>
          <a:p>
            <a:pPr lvl="1"/>
            <a:r>
              <a:rPr lang="fr-FR" dirty="0"/>
              <a:t>Questions diverses</a:t>
            </a:r>
          </a:p>
          <a:p>
            <a:pPr marL="914400" lvl="2" indent="0">
              <a:buNone/>
            </a:pPr>
            <a:endParaRPr lang="fr-FR" dirty="0"/>
          </a:p>
          <a:p>
            <a:pPr marL="914400" lvl="2" indent="0">
              <a:buNone/>
            </a:pPr>
            <a:endParaRPr lang="fr-FR" dirty="0"/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EFAF7A1-0367-FC4C-A7C4-4E93FD9EB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/>
          </a:p>
        </p:txBody>
      </p:sp>
      <p:pic>
        <p:nvPicPr>
          <p:cNvPr id="7" name="Image 6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A76592B0-7C4D-D34E-B8D0-F665575A1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5DC36CE-B8D1-3743-8569-DA2DAF09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4080257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485" y="757063"/>
            <a:ext cx="10364451" cy="1596177"/>
          </a:xfrm>
        </p:spPr>
        <p:txBody>
          <a:bodyPr/>
          <a:lstStyle/>
          <a:p>
            <a:r>
              <a:rPr lang="fr-FR" dirty="0">
                <a:cs typeface="Arial" panose="020B0604020202020204" pitchFamily="34" charset="0"/>
              </a:rPr>
              <a:t>Comité de pilotage séniors en vacances,</a:t>
            </a:r>
            <a:br>
              <a:rPr lang="fr-FR" dirty="0">
                <a:cs typeface="Arial" panose="020B0604020202020204" pitchFamily="34" charset="0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26229" y="2094191"/>
            <a:ext cx="10363826" cy="3424107"/>
          </a:xfrm>
        </p:spPr>
        <p:txBody>
          <a:bodyPr>
            <a:normAutofit fontScale="700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Claudine dinant et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marie-jo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lepicier</a:t>
            </a: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Point de situation : 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- sur  la  Mise en place d’une convention avec l’ANCV – programmes seniors en vacances 2021</a:t>
            </a: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la situation sanitaire reporte un conventionnement à partir de l’année 2022 (vacances en juin). Le recensement 	des 	personnes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interessées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devra être finalisé pour novembre 2021.</a:t>
            </a: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Une réunion d’information sera organisée Au 3</a:t>
            </a:r>
            <a:r>
              <a:rPr lang="fr-FR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ème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trimestre 2021. Au préalable, Les communes de 	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montenoy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et 	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malleloy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seront sollicitées.</a:t>
            </a: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1709929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Accompagnement alimentaire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62757"/>
            <a:ext cx="10363826" cy="3424107"/>
          </a:xfrm>
        </p:spPr>
        <p:txBody>
          <a:bodyPr>
            <a:normAutofit fontScale="475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Daniel Gérardin et Véronique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hoffmann</a:t>
            </a: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Point de situation : </a:t>
            </a:r>
          </a:p>
          <a:p>
            <a:pPr lvl="1">
              <a:buFontTx/>
              <a:buChar char="-"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sur  la  Mise en place d’un Partenariat avec les communes de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Malleloy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et de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Montenoy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2">
              <a:buFontTx/>
              <a:buChar char="-"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Fonctionnement en cours avec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Malleloy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2">
              <a:buFontTx/>
              <a:buChar char="-"/>
            </a:pP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Montenoy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à relancer par Dominique</a:t>
            </a:r>
          </a:p>
          <a:p>
            <a:pPr lvl="1">
              <a:buFontTx/>
              <a:buChar char="-"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Sur le projet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Tiss’âges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2">
              <a:buFontTx/>
              <a:buChar char="-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Participation de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daniel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Veronique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à un Stage de qualification avec diplôme,</a:t>
            </a:r>
          </a:p>
          <a:p>
            <a:pPr lvl="2">
              <a:buFontTx/>
              <a:buChar char="-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En attente des premières interventions de lien social auprès des personnes,</a:t>
            </a:r>
          </a:p>
          <a:p>
            <a:pPr lvl="2">
              <a:buFontTx/>
              <a:buChar char="-"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- Sur l’opportunité de la création d’un vestiaire social.</a:t>
            </a: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pas de possibilité de création de vestiaire social en partenariat avec l’association de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madamE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contal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la mairie mettra un local à disposition de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céline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contal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et de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marie-jo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lepicier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pour recevoir sur rendez- vous et en priorité les familles bénéficiaires de l’accompagnement 	alimentaire qui ont besoin de vêtements. Des portants et des cintres seront mis à disposition.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Accompagnement alimentaire</a:t>
            </a:r>
          </a:p>
          <a:p>
            <a:pPr marL="457200" lvl="1" indent="0" algn="just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15 familles accompagnées ( 42 personnes)</a:t>
            </a:r>
          </a:p>
          <a:p>
            <a:pPr marL="457200" lvl="1" indent="0" algn="just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Le fonctionnement de l’accompagnement alimentaire correspond aux attentes des bénéficiaires,	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4194531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Accompagnement social familles, domiciliation et </a:t>
            </a:r>
            <a:r>
              <a:rPr lang="fr-FR" dirty="0" err="1"/>
              <a:t>ctasf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62757"/>
            <a:ext cx="10363826" cy="3424107"/>
          </a:xfrm>
        </p:spPr>
        <p:txBody>
          <a:bodyPr>
            <a:normAutofit lnSpcReduction="1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brigitte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Point de situation : 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- Sur l’opportunité d’un projet sur la mise en place d’un point conseil budget pour aider les familles. (éventuellement à étudier à plusieurs </a:t>
            </a:r>
            <a:r>
              <a:rPr lang="fr-FR" sz="1400" b="1">
                <a:latin typeface="Arial" panose="020B0604020202020204" pitchFamily="34" charset="0"/>
                <a:cs typeface="Arial" panose="020B0604020202020204" pitchFamily="34" charset="0"/>
              </a:rPr>
              <a:t>communes),</a:t>
            </a: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791772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/>
          <a:lstStyle/>
          <a:p>
            <a:r>
              <a:rPr lang="fr-FR" dirty="0">
                <a:cs typeface="Arial" panose="020B0604020202020204" pitchFamily="34" charset="0"/>
              </a:rPr>
              <a:t>Perte autonomie, isolement des personnes âgées, Retraite </a:t>
            </a:r>
            <a:r>
              <a:rPr lang="fr-FR" dirty="0">
                <a:solidFill>
                  <a:schemeClr val="bg1"/>
                </a:solidFill>
                <a:cs typeface="Arial" panose="020B0604020202020204" pitchFamily="34" charset="0"/>
              </a:rPr>
              <a:t>-</a:t>
            </a:r>
            <a:r>
              <a:rPr lang="fr-FR" dirty="0">
                <a:cs typeface="Arial" panose="020B0604020202020204" pitchFamily="34" charset="0"/>
              </a:rPr>
              <a:t>et Bien vieillir,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62757"/>
            <a:ext cx="10363826" cy="3424107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Référents :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Point de situation : 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- Sur le projet de rapprochement de l’action sociale et de l’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ehpad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attente programmation d’une réunion de travail à venir dans les prochaines semaines pour 	définir les actions à mettre en place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2511944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/>
          <a:lstStyle/>
          <a:p>
            <a:r>
              <a:rPr lang="fr-FR" dirty="0">
                <a:cs typeface="Arial" panose="020B0604020202020204" pitchFamily="34" charset="0"/>
              </a:rPr>
              <a:t>emploi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62757"/>
            <a:ext cx="10363826" cy="3424107"/>
          </a:xfrm>
        </p:spPr>
        <p:txBody>
          <a:bodyPr>
            <a:normAutofit lnSpcReduction="1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ugo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luca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, Brigitte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casucci</a:t>
            </a: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Point de situation : 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Les informations relatives à l’offre de service de Cap entreprises et de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fl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job sont 	diffusées par voie d’affichage à la mairie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1792529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186" y="199695"/>
            <a:ext cx="10364451" cy="1213470"/>
          </a:xfrm>
        </p:spPr>
        <p:txBody>
          <a:bodyPr/>
          <a:lstStyle/>
          <a:p>
            <a:r>
              <a:rPr lang="fr-FR" dirty="0">
                <a:cs typeface="Arial" panose="020B0604020202020204" pitchFamily="34" charset="0"/>
              </a:rPr>
              <a:t>communication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0109" y="806430"/>
            <a:ext cx="11047599" cy="4823664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rachel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grandieu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armelle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bernard</a:t>
            </a: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réunion de travail du 18 février 2021 :</a:t>
            </a: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mettre en œuvre un outil de communication réactif et rapide commun Mairie/CCAS vers l’ensemble de 	la population,</a:t>
            </a: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(application panneau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pocket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en complément des affichages mairie , panneau entrée village ou 	distribution flyers),</a:t>
            </a:r>
          </a:p>
          <a:p>
            <a:pPr marL="457200" lvl="1" indent="0" algn="just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améliorer l’ergonomie et le classement de l’ensemble des informations diffusées sur le  site 	internet de la mairie,</a:t>
            </a:r>
          </a:p>
          <a:p>
            <a:pPr marL="457200" lvl="1" indent="0" algn="just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 travailler en partenariat avec les élus de  la commission communication de la commune sur ces deux 	axes,</a:t>
            </a:r>
          </a:p>
          <a:p>
            <a:pPr marL="457200" lvl="1" indent="0" algn="just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une demande de validation de ces axes de travail sera présentée au conseil municipal du 29 mars 2021. </a:t>
            </a: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3319976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877566"/>
            <a:ext cx="10364451" cy="512823"/>
          </a:xfrm>
        </p:spPr>
        <p:txBody>
          <a:bodyPr>
            <a:normAutofit/>
          </a:bodyPr>
          <a:lstStyle/>
          <a:p>
            <a:r>
              <a:rPr lang="fr-FR" sz="2800" dirty="0"/>
              <a:t>Questions diverses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La 1</a:t>
            </a:r>
            <a:r>
              <a:rPr lang="fr-FR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ère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réunion du comité de PILOTAGE Espace France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a eu lieu le 10 MARS 2021. UN QUESTIONNAIRE VA ÊTRE ADRESSÉ À CHAQUE COMMUNE DU BASSIN DE POMPEY AFIN QU’ELLES PUISSENT EXPRIMER LEURS ATTENTES ET BESOINS AU REGARD DES MODALITÉS  ORGANISATIONNELLES DES PERMANENCES DÉCENTRALISÉES.</a:t>
            </a: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Les points suivants feront l’objet d’un compte rendu spécifique :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Compte Administratif 2020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Compte de gestion 2020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Reprise des résultats 2020</a:t>
            </a:r>
          </a:p>
          <a:p>
            <a:pPr marL="0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Budget primitif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7DB8D765-6E43-994C-92C6-389F7795F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1635950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B91EC7D-1514-F843-94DE-AD2F663989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41856"/>
            <a:ext cx="10363826" cy="3424107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A056C8F4-DFF5-324F-9CF0-E063CBCC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EB5267DD-3CE3-5149-98D3-8559A89F6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263449" y="2385345"/>
            <a:ext cx="1664475" cy="133712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BD43580-4408-814F-9C10-1E9D4002C23B}"/>
              </a:ext>
            </a:extLst>
          </p:cNvPr>
          <p:cNvSpPr/>
          <p:nvPr/>
        </p:nvSpPr>
        <p:spPr>
          <a:xfrm>
            <a:off x="2340979" y="3782553"/>
            <a:ext cx="7787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Merci pour votre attention 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xmlns="" id="{E5F9DC08-F0BE-1D40-86A7-4058EB586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11 mars 2021</a:t>
            </a:r>
          </a:p>
        </p:txBody>
      </p:sp>
    </p:spTree>
    <p:extLst>
      <p:ext uri="{BB962C8B-B14F-4D97-AF65-F5344CB8AC3E}">
        <p14:creationId xmlns:p14="http://schemas.microsoft.com/office/powerpoint/2010/main" val="3688272240"/>
      </p:ext>
    </p:extLst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224</Words>
  <Application>Microsoft Office PowerPoint</Application>
  <PresentationFormat>Grand écran</PresentationFormat>
  <Paragraphs>131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 Cen MT</vt:lpstr>
      <vt:lpstr>Ronds dans l’eau</vt:lpstr>
      <vt:lpstr>CCAS DE FAULX </vt:lpstr>
      <vt:lpstr>Ordre du JOUR</vt:lpstr>
      <vt:lpstr>Comité de pilotage séniors en vacances, </vt:lpstr>
      <vt:lpstr>Accompagnement alimentaire</vt:lpstr>
      <vt:lpstr>Accompagnement social familles, domiciliation et ctasf</vt:lpstr>
      <vt:lpstr>Perte autonomie, isolement des personnes âgées, Retraite -et Bien vieillir,</vt:lpstr>
      <vt:lpstr>emploi</vt:lpstr>
      <vt:lpstr>communication</vt:lpstr>
      <vt:lpstr>Questions diverses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CCAS DE FAULX</dc:title>
  <dc:creator>Ugo De Luca</dc:creator>
  <cp:lastModifiedBy>Corinne</cp:lastModifiedBy>
  <cp:revision>101</cp:revision>
  <dcterms:created xsi:type="dcterms:W3CDTF">2020-09-28T12:19:33Z</dcterms:created>
  <dcterms:modified xsi:type="dcterms:W3CDTF">2021-10-08T10:35:32Z</dcterms:modified>
</cp:coreProperties>
</file>