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95" r:id="rId3"/>
    <p:sldId id="257" r:id="rId4"/>
    <p:sldId id="293" r:id="rId5"/>
    <p:sldId id="310" r:id="rId6"/>
    <p:sldId id="309" r:id="rId7"/>
    <p:sldId id="301" r:id="rId8"/>
    <p:sldId id="306" r:id="rId9"/>
    <p:sldId id="308" r:id="rId10"/>
    <p:sldId id="303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59" autoAdjust="0"/>
    <p:restoredTop sz="95213"/>
  </p:normalViewPr>
  <p:slideViewPr>
    <p:cSldViewPr snapToGrid="0" snapToObjects="1">
      <p:cViewPr varScale="1">
        <p:scale>
          <a:sx n="111" d="100"/>
          <a:sy n="111" d="100"/>
        </p:scale>
        <p:origin x="2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A02909C2-61D1-154C-9C8D-CBBF188CB3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4DA0B8A-E0A6-D344-A4B4-6825A9AAEE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C1B84-A217-0846-9982-0B2FB4A2A740}" type="datetimeFigureOut">
              <a:rPr lang="fr-FR" smtClean="0"/>
              <a:t>27/09/2024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D3D5585-544B-AA4C-99B2-0B4456F582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142F02B-D446-E549-A202-319CDACAD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DA5B7-69F3-7845-AEFC-C1368DE6C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53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EAAB6-E3B4-714A-BBF9-7DC11CC19C95}" type="datetimeFigureOut">
              <a:rPr lang="fr-FR" smtClean="0"/>
              <a:t>27/09/2024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F80DE-E4A0-B045-9DD5-60E73E6FB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3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35E6-3894-D746-A638-82E1EBD6C2D8}" type="datetime1">
              <a:rPr lang="fr-FR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8FFF5-3FE0-F247-BBF3-C12F62D420E6}" type="datetime1">
              <a:rPr lang="fr-FR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6CE05-743D-0E44-B2F7-E3CC2853985F}" type="datetime1">
              <a:rPr lang="fr-FR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2507-3F41-914D-B1C4-425F39CF8D0D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D776-79E7-0C46-BADF-6473E34D875F}" type="datetime1">
              <a:rPr lang="fr-FR" smtClean="0"/>
              <a:t>27/09/2024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ECE1E-0C42-1545-8899-1B873C734E50}" type="datetime1">
              <a:rPr lang="fr-FR" smtClean="0"/>
              <a:t>27/09/2024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0B2B-7D94-E74C-93DF-CB35251F9272}" type="datetime1">
              <a:rPr lang="fr-FR" smtClean="0"/>
              <a:t>27/09/2024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8C24A-7BCA-C84C-83D3-14E80F7608DB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49BE-9F6C-7841-9A04-78730F3224F5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882C-70F8-094A-8D05-0F3B7C5E49AB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C419-A7AD-0043-B3BF-4A2CE005E936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304E-F366-2545-8515-957788957858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D5867-1E70-E34D-A50B-E4333482548B}" type="datetime1">
              <a:rPr lang="fr-FR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4115-CAC3-3C4E-98FA-BD6B9171EA58}" type="datetime1">
              <a:rPr lang="fr-FR" smtClean="0"/>
              <a:t>27/09/2024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3FB88-708D-4442-80C1-88FF75AD9087}" type="datetime1">
              <a:rPr lang="fr-FR" smtClean="0"/>
              <a:t>27/09/2024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54337-CB0F-7049-AF30-67949335E076}" type="datetime1">
              <a:rPr lang="fr-FR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1732C-20B9-7C45-ADAE-088F2B0F9467}" type="datetime1">
              <a:rPr lang="fr-FR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71330EE-A842-074C-9495-F2D2DFAE8E6A}" type="datetime1">
              <a:rPr lang="fr-FR" smtClean="0"/>
              <a:t>27/09/2024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F65E6D9-4EB7-924B-BA40-65A2195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924" y="1471010"/>
            <a:ext cx="8978085" cy="1311274"/>
          </a:xfrm>
        </p:spPr>
        <p:txBody>
          <a:bodyPr anchor="b">
            <a:normAutofit/>
          </a:bodyPr>
          <a:lstStyle/>
          <a:p>
            <a: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  <a:t>Réunion plénière du 5 février 2024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xmlns="" id="{83879A43-E3E5-064A-81C6-CE0B3B7F328B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3" name="Image 12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D6C18DCD-7DEF-E043-85D7-18309CB98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xmlns="" id="{05795D09-17A0-7642-8F28-F67CAE338846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068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042" y="83127"/>
            <a:ext cx="8986362" cy="5959401"/>
          </a:xfrm>
        </p:spPr>
        <p:txBody>
          <a:bodyPr anchor="ctr">
            <a:normAutofit/>
          </a:bodyPr>
          <a:lstStyle/>
          <a:p>
            <a:pPr lvl="2"/>
            <a:r>
              <a:rPr lang="fr-FR" sz="1400" b="1" dirty="0"/>
              <a:t>Présents :</a:t>
            </a:r>
            <a:br>
              <a:rPr lang="fr-FR" sz="1400" b="1" dirty="0"/>
            </a:br>
            <a:r>
              <a:rPr lang="fr-FR" sz="1400" dirty="0"/>
              <a:t>Dominique Grandieu, </a:t>
            </a:r>
            <a:br>
              <a:rPr lang="fr-FR" sz="1400" dirty="0"/>
            </a:br>
            <a:r>
              <a:rPr lang="fr-FR" sz="1400" dirty="0"/>
              <a:t>Brigitte </a:t>
            </a:r>
            <a:r>
              <a:rPr lang="fr-FR" sz="1400" dirty="0" err="1"/>
              <a:t>Casucci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Ugo de Luca,</a:t>
            </a:r>
            <a:br>
              <a:rPr lang="fr-FR" sz="1400" dirty="0"/>
            </a:br>
            <a:r>
              <a:rPr lang="fr-FR" sz="1400" dirty="0"/>
              <a:t>Daniel Gérardin						</a:t>
            </a:r>
            <a:br>
              <a:rPr lang="fr-FR" sz="1400" dirty="0"/>
            </a:br>
            <a:r>
              <a:rPr lang="fr-FR" sz="1400" dirty="0"/>
              <a:t>Lionel Risse</a:t>
            </a:r>
            <a:br>
              <a:rPr lang="fr-FR" sz="1400" dirty="0"/>
            </a:br>
            <a:r>
              <a:rPr lang="fr-FR" sz="1400" dirty="0"/>
              <a:t>Fabienne Georges,</a:t>
            </a:r>
            <a:br>
              <a:rPr lang="fr-FR" sz="1400" dirty="0"/>
            </a:br>
            <a:r>
              <a:rPr lang="fr-FR" sz="1400" dirty="0"/>
              <a:t>Marie-Jo </a:t>
            </a:r>
            <a:r>
              <a:rPr lang="fr-FR" sz="1400" dirty="0" err="1"/>
              <a:t>Lépicier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Armelle Bernard</a:t>
            </a:r>
            <a:br>
              <a:rPr lang="fr-FR" sz="1400" dirty="0"/>
            </a:br>
            <a:r>
              <a:rPr lang="fr-FR" sz="1400" dirty="0"/>
              <a:t>Rachel </a:t>
            </a:r>
            <a:r>
              <a:rPr lang="fr-FR" sz="1400" dirty="0" err="1"/>
              <a:t>Grandieu</a:t>
            </a:r>
            <a:r>
              <a:rPr lang="fr-FR" sz="1400" dirty="0"/>
              <a:t>,</a:t>
            </a:r>
            <a:br>
              <a:rPr lang="fr-FR" sz="1400" dirty="0"/>
            </a:br>
            <a:r>
              <a:rPr lang="fr-FR" sz="1400" dirty="0"/>
              <a:t>Véronique Hoffmann,</a:t>
            </a:r>
            <a:br>
              <a:rPr lang="fr-FR" sz="1400" dirty="0"/>
            </a:br>
            <a:r>
              <a:rPr lang="fr-FR" sz="1400" dirty="0"/>
              <a:t>Jérôme Prévôt</a:t>
            </a:r>
            <a:br>
              <a:rPr lang="fr-FR" sz="1400" dirty="0"/>
            </a:br>
            <a:r>
              <a:rPr lang="fr-FR" sz="1400" dirty="0"/>
              <a:t>Martine </a:t>
            </a:r>
            <a:r>
              <a:rPr lang="fr-FR" sz="1400" dirty="0" err="1"/>
              <a:t>Bouzenade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b="1" dirty="0"/>
              <a:t>Excusées :</a:t>
            </a:r>
            <a:br>
              <a:rPr lang="fr-FR" sz="1400" b="1" dirty="0"/>
            </a:br>
            <a:r>
              <a:rPr lang="fr-FR" sz="1400" dirty="0"/>
              <a:t>Claudine Dinant,</a:t>
            </a:r>
            <a:br>
              <a:rPr lang="fr-FR" sz="1400" dirty="0"/>
            </a:br>
            <a:r>
              <a:rPr lang="fr-FR" sz="1400" dirty="0"/>
              <a:t>Céline Lux,</a:t>
            </a:r>
            <a:br>
              <a:rPr lang="fr-FR" sz="1400" dirty="0"/>
            </a:br>
            <a:endParaRPr lang="fr-FR" sz="14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xmlns="" id="{D26E7B21-8BC2-F944-8FFC-06BFF319D62A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2" name="Image 11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C97B7162-DB73-B14F-95B9-8FD6AE7635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xmlns="" id="{9B0A28DC-6A64-9B49-9929-8A7B5406FC1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837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201459"/>
            <a:ext cx="10364451" cy="976178"/>
          </a:xfrm>
        </p:spPr>
        <p:txBody>
          <a:bodyPr/>
          <a:lstStyle/>
          <a:p>
            <a:r>
              <a:rPr lang="fr-FR" dirty="0"/>
              <a:t>Ordre du JOUR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07304" y="609600"/>
            <a:ext cx="10363826" cy="542447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fr-FR" sz="62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4800" b="1" dirty="0"/>
              <a:t>1</a:t>
            </a:r>
            <a:r>
              <a:rPr lang="fr-FR" sz="4800" b="1" baseline="30000" dirty="0"/>
              <a:t>ère</a:t>
            </a:r>
            <a:r>
              <a:rPr lang="fr-FR" sz="4800" b="1" dirty="0"/>
              <a:t> partie compte administratif 2023 et budget primitif 2024</a:t>
            </a:r>
          </a:p>
          <a:p>
            <a:pPr marL="0" marR="122555" indent="0">
              <a:spcAft>
                <a:spcPts val="0"/>
              </a:spcAft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	</a:t>
            </a:r>
            <a:r>
              <a:rPr lang="fr-FR" sz="4800" b="1" dirty="0">
                <a:solidFill>
                  <a:srgbClr val="212121"/>
                </a:solidFill>
                <a:latin typeface="Calibri" panose="020F0502020204030204" pitchFamily="34" charset="0"/>
              </a:rPr>
              <a:t>- Compte Administratif 2023</a:t>
            </a:r>
          </a:p>
          <a:p>
            <a:pPr marL="0" marR="122555" indent="0">
              <a:spcAft>
                <a:spcPts val="0"/>
              </a:spcAft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		- Compte de gestion 2023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 		- Affectation du résultat 2023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	 </a:t>
            </a:r>
            <a:r>
              <a:rPr lang="fr-FR" sz="4800" b="1" dirty="0">
                <a:solidFill>
                  <a:srgbClr val="212121"/>
                </a:solidFill>
                <a:latin typeface="Calibri" panose="020F0502020204030204" pitchFamily="34" charset="0"/>
              </a:rPr>
              <a:t>- Budget Primitif 2024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 		- Adhésion et cotisation 2024 à l’UNCCAS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 		- Charte et cotisation </a:t>
            </a:r>
            <a:r>
              <a:rPr lang="fr-FR" sz="4800" dirty="0" err="1">
                <a:solidFill>
                  <a:srgbClr val="212121"/>
                </a:solidFill>
                <a:latin typeface="Calibri" panose="020F0502020204030204" pitchFamily="34" charset="0"/>
              </a:rPr>
              <a:t>ctasf</a:t>
            </a: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 2024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 		- Adhésion 2024 à AD2S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 		- Subvention 2024 – ADMR Val des Faulx</a:t>
            </a:r>
          </a:p>
          <a:p>
            <a:pPr marL="0" indent="0">
              <a:buNone/>
            </a:pPr>
            <a:r>
              <a:rPr lang="fr-FR" sz="4800" dirty="0">
                <a:solidFill>
                  <a:srgbClr val="212121"/>
                </a:solidFill>
                <a:latin typeface="Calibri" panose="020F0502020204030204" pitchFamily="34" charset="0"/>
              </a:rPr>
              <a:t>		 - Subvention 2024 – Banque Alimentaire Nancy</a:t>
            </a:r>
          </a:p>
          <a:p>
            <a:pPr marL="0" indent="0">
              <a:buNone/>
            </a:pPr>
            <a:r>
              <a:rPr lang="fr-FR" sz="4800" b="1" dirty="0"/>
              <a:t>2ème partie : réunion plénière du CCAS</a:t>
            </a:r>
          </a:p>
          <a:p>
            <a:pPr marL="0" indent="0">
              <a:buNone/>
            </a:pP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	1 - Accueil d’une nouvelle administratrice, </a:t>
            </a:r>
            <a:r>
              <a:rPr lang="fr-FR" sz="4800" dirty="0"/>
              <a:t/>
            </a:r>
            <a:br>
              <a:rPr lang="fr-FR" sz="4800" dirty="0"/>
            </a:br>
            <a:r>
              <a:rPr lang="fr-FR" sz="4800" dirty="0"/>
              <a:t>	</a:t>
            </a: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2 - Point sur le voyage vacances seniors 2024,</a:t>
            </a:r>
            <a:r>
              <a:rPr lang="fr-FR" sz="4800" dirty="0"/>
              <a:t/>
            </a:r>
            <a:br>
              <a:rPr lang="fr-FR" sz="4800" dirty="0"/>
            </a:br>
            <a:r>
              <a:rPr lang="fr-FR" sz="4800" dirty="0"/>
              <a:t>	</a:t>
            </a: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3 - Point sur la création du GAS de la Vallée de la </a:t>
            </a:r>
            <a:r>
              <a:rPr lang="fr-FR" sz="4800" b="0" i="0" u="none" strike="noStrike" dirty="0" err="1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Mauchère</a:t>
            </a: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,</a:t>
            </a:r>
            <a:r>
              <a:rPr lang="fr-FR" sz="4800" dirty="0"/>
              <a:t/>
            </a:r>
            <a:br>
              <a:rPr lang="fr-FR" sz="4800" dirty="0"/>
            </a:br>
            <a:r>
              <a:rPr lang="fr-FR" sz="4800" dirty="0"/>
              <a:t>	</a:t>
            </a: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4 - Tour de table des Actualités Sociales,</a:t>
            </a:r>
            <a:r>
              <a:rPr lang="fr-FR" sz="4800" dirty="0"/>
              <a:t/>
            </a:r>
            <a:br>
              <a:rPr lang="fr-FR" sz="4800" dirty="0"/>
            </a:br>
            <a:r>
              <a:rPr lang="fr-FR" sz="4800" dirty="0"/>
              <a:t>	</a:t>
            </a: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5 - Recensement de vos propositions de projets pour l’année 2024,</a:t>
            </a:r>
            <a:r>
              <a:rPr lang="fr-FR" sz="4800" dirty="0"/>
              <a:t/>
            </a:r>
            <a:br>
              <a:rPr lang="fr-FR" sz="4800" dirty="0"/>
            </a:br>
            <a:r>
              <a:rPr lang="fr-FR" sz="4800" dirty="0"/>
              <a:t>	</a:t>
            </a:r>
            <a:r>
              <a:rPr lang="fr-FR" sz="4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6 - Points divers</a:t>
            </a:r>
            <a:endParaRPr lang="fr-FR" sz="4800" dirty="0"/>
          </a:p>
          <a:p>
            <a:pPr marL="0" indent="0">
              <a:buNone/>
            </a:pPr>
            <a:r>
              <a:rPr lang="fr-FR" sz="4800" dirty="0"/>
              <a:t>		</a:t>
            </a:r>
          </a:p>
          <a:p>
            <a:pPr marL="0" indent="0">
              <a:buNone/>
            </a:pPr>
            <a:r>
              <a:rPr lang="fr-FR" sz="4900" dirty="0"/>
              <a:t>	</a:t>
            </a:r>
          </a:p>
          <a:p>
            <a:pPr marL="914400" lvl="2" indent="0">
              <a:buNone/>
            </a:pPr>
            <a:endParaRPr lang="fr-FR" dirty="0"/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304" y="6189632"/>
            <a:ext cx="6672887" cy="365125"/>
          </a:xfrm>
        </p:spPr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0F226967-6A86-634E-B1C8-D60CE815D8CD}"/>
              </a:ext>
            </a:extLst>
          </p:cNvPr>
          <p:cNvGrpSpPr/>
          <p:nvPr/>
        </p:nvGrpSpPr>
        <p:grpSpPr>
          <a:xfrm>
            <a:off x="10317617" y="13855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991D8BA-35D7-9242-B126-0EE28706FD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ED144FCA-F56E-B048-AB4F-9C22CE82D590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0257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335006"/>
            <a:ext cx="10364451" cy="1029357"/>
          </a:xfrm>
        </p:spPr>
        <p:txBody>
          <a:bodyPr>
            <a:normAutofit/>
          </a:bodyPr>
          <a:lstStyle/>
          <a:p>
            <a:r>
              <a:rPr lang="fr-FR" sz="2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Compte administratif 2023 Et budget primitif 2024</a:t>
            </a:r>
            <a:endParaRPr lang="fr-FR" sz="28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64363"/>
            <a:ext cx="10364451" cy="470147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0" indent="0" algn="just">
              <a:spcBef>
                <a:spcPts val="20"/>
              </a:spcBef>
              <a:buSzPts val="1300"/>
              <a:buNone/>
              <a:tabLst>
                <a:tab pos="315595" algn="l"/>
              </a:tabLst>
            </a:pPr>
            <a:endParaRPr lang="fr-F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Les éléments concernant les dépenses de fonctionnement présentés par Dominique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grandieu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ont été approuvés à l’unanimité. </a:t>
            </a: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3774" y="6470073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  <a:p>
            <a:endParaRPr lang="en-US" dirty="0"/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BEBB987D-971F-024F-A161-C10336A29858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219FECD-DF80-5A4C-96D9-77BA9E3B1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7DB75AE3-27F6-0B46-95EE-C9EE441AAA65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1761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335006"/>
            <a:ext cx="10364451" cy="1029357"/>
          </a:xfrm>
        </p:spPr>
        <p:txBody>
          <a:bodyPr>
            <a:normAutofit/>
          </a:bodyPr>
          <a:lstStyle/>
          <a:p>
            <a:r>
              <a:rPr lang="fr-FR" sz="2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Accueil d’une nouvelle administratrice</a:t>
            </a:r>
            <a:endParaRPr lang="fr-FR" sz="28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64363"/>
            <a:ext cx="10364451" cy="470147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0" indent="0" algn="just">
              <a:spcBef>
                <a:spcPts val="20"/>
              </a:spcBef>
              <a:buSzPts val="1300"/>
              <a:buNone/>
              <a:tabLst>
                <a:tab pos="315595" algn="l"/>
              </a:tabLst>
            </a:pPr>
            <a:endParaRPr lang="fr-F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La candidature de Martine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Bouzenade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est acceptée à l’unanimité.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ELLE rejoint le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CCAs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à compter du 5 février 2024.</a:t>
            </a:r>
          </a:p>
          <a:p>
            <a:pPr marL="457200" lvl="1" indent="0">
              <a:buNone/>
            </a:pPr>
            <a:endParaRPr lang="fr-FR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3774" y="6470073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  <a:p>
            <a:endParaRPr lang="en-US" dirty="0"/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BEBB987D-971F-024F-A161-C10336A29858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219FECD-DF80-5A4C-96D9-77BA9E3B1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7DB75AE3-27F6-0B46-95EE-C9EE441AAA65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362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335006"/>
            <a:ext cx="10364451" cy="1029357"/>
          </a:xfrm>
        </p:spPr>
        <p:txBody>
          <a:bodyPr>
            <a:normAutofit/>
          </a:bodyPr>
          <a:lstStyle/>
          <a:p>
            <a:r>
              <a:rPr lang="fr-FR" sz="2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Point sur le voyage vacances seniors 2024</a:t>
            </a:r>
            <a:endParaRPr lang="fr-FR" sz="28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024693"/>
            <a:ext cx="10364451" cy="504114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0" indent="0" algn="just">
              <a:spcBef>
                <a:spcPts val="20"/>
              </a:spcBef>
              <a:buSzPts val="1300"/>
              <a:buNone/>
              <a:tabLst>
                <a:tab pos="315595" algn="l"/>
              </a:tabLst>
            </a:pPr>
            <a:endParaRPr lang="fr-F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La campagne d’inscription au voyage touche à sa fin. Il reste encore trois places.</a:t>
            </a: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Une réunion sera organisée avec les participants pour leur présenter les modalités pratiques</a:t>
            </a: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3774" y="6470073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  <a:p>
            <a:endParaRPr lang="en-US" dirty="0"/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BEBB987D-971F-024F-A161-C10336A29858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219FECD-DF80-5A4C-96D9-77BA9E3B1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7DB75AE3-27F6-0B46-95EE-C9EE441AAA65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7380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451448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- Point sur la création du GAS de la Vallée de la </a:t>
            </a:r>
            <a:r>
              <a:rPr lang="fr-FR" sz="2800" b="0" i="0" u="none" strike="noStrike" dirty="0" err="1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Mauchère</a:t>
            </a:r>
            <a:endParaRPr lang="fr-FR" sz="28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8756" y="6457800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xmlns="" id="{7C8C2E02-332A-F5D7-5677-94A43F97C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9347" y="258832"/>
            <a:ext cx="1581901" cy="116602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74F3C590-F231-4262-C823-A3BF6D8C7042}"/>
              </a:ext>
            </a:extLst>
          </p:cNvPr>
          <p:cNvSpPr txBox="1"/>
          <p:nvPr/>
        </p:nvSpPr>
        <p:spPr>
          <a:xfrm>
            <a:off x="601914" y="1305862"/>
            <a:ext cx="106763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/>
              <a:t>Le groupement d’Action Sociale de la Vallée de la </a:t>
            </a:r>
            <a:r>
              <a:rPr lang="fr-FR" dirty="0" err="1"/>
              <a:t>Mauchère</a:t>
            </a:r>
            <a:r>
              <a:rPr lang="fr-FR" dirty="0"/>
              <a:t> a été créé le 21 décembre 2023 par la signature de la convention de partenariat pour une collaboration renforcée entre les communes de Faulx, Custines, Malleloy et Montenoy.</a:t>
            </a:r>
          </a:p>
          <a:p>
            <a:pPr algn="just"/>
            <a:endParaRPr lang="fr-FR" dirty="0"/>
          </a:p>
          <a:p>
            <a:pPr algn="just"/>
            <a:r>
              <a:rPr lang="fr-FR" b="1" dirty="0"/>
              <a:t>L’instance de gouvernance du GAS est un comité de pilotage composé des représentants désignés par les communes. </a:t>
            </a:r>
          </a:p>
          <a:p>
            <a:pPr algn="just"/>
            <a:r>
              <a:rPr lang="fr-FR" dirty="0"/>
              <a:t>	Ugo De Luca, Brigitte </a:t>
            </a:r>
            <a:r>
              <a:rPr lang="fr-FR" dirty="0" err="1"/>
              <a:t>Casucci</a:t>
            </a:r>
            <a:r>
              <a:rPr lang="fr-FR" dirty="0"/>
              <a:t> et Daniel Gérardin représentent le CCAS de Faulx, </a:t>
            </a:r>
          </a:p>
          <a:p>
            <a:pPr algn="just"/>
            <a:r>
              <a:rPr lang="fr-FR" dirty="0"/>
              <a:t>	Patricia Chauvet, Karine </a:t>
            </a:r>
            <a:r>
              <a:rPr lang="fr-FR" dirty="0" err="1"/>
              <a:t>Glatingny</a:t>
            </a:r>
            <a:r>
              <a:rPr lang="fr-FR" dirty="0"/>
              <a:t>, et Marie-Odile Fouquet représentent le CCS de Custines,</a:t>
            </a:r>
          </a:p>
          <a:p>
            <a:pPr algn="just"/>
            <a:r>
              <a:rPr lang="fr-FR" dirty="0"/>
              <a:t>	Joëlle </a:t>
            </a:r>
            <a:r>
              <a:rPr lang="fr-FR" dirty="0" err="1"/>
              <a:t>Bauquel</a:t>
            </a:r>
            <a:r>
              <a:rPr lang="fr-FR" dirty="0"/>
              <a:t> et Linda Droit représentent l’Instance déléguée à l’Action Sociale de Malleloy,</a:t>
            </a:r>
          </a:p>
          <a:p>
            <a:pPr algn="just"/>
            <a:r>
              <a:rPr lang="fr-FR" dirty="0"/>
              <a:t>	Anne Delatte et Corinne Monteils représentent l’Instance déléguée à l’Action Sociale de Montenoy.</a:t>
            </a:r>
          </a:p>
          <a:p>
            <a:pPr algn="just"/>
            <a:r>
              <a:rPr lang="fr-FR" b="1" dirty="0"/>
              <a:t>Le comité de pilotage a identifié plusieurs actions prioritaires : </a:t>
            </a:r>
          </a:p>
          <a:p>
            <a:pPr algn="just"/>
            <a:r>
              <a:rPr lang="fr-FR" dirty="0"/>
              <a:t>1 - Création d’une permanence à destination de la population visant à informer, orienter et accompagner sur les dispositifs d’aide à domicile et les différents types d’hébergements possibles pour les personnes âgées et/ou handicapées.</a:t>
            </a:r>
          </a:p>
          <a:p>
            <a:pPr algn="just"/>
            <a:r>
              <a:rPr lang="fr-FR" dirty="0"/>
              <a:t>2 - Création d’un Point Conseil Budget</a:t>
            </a:r>
          </a:p>
          <a:p>
            <a:pPr algn="just"/>
            <a:r>
              <a:rPr lang="fr-FR" dirty="0"/>
              <a:t>3 -Création d’une permanence d’information concernant la Garantie Mutuelle Santé AD2S</a:t>
            </a:r>
          </a:p>
          <a:p>
            <a:pPr algn="just"/>
            <a:r>
              <a:rPr lang="fr-FR" dirty="0"/>
              <a:t>4 -Mise en œuvre de partenariats suite aux Travaux Focus groupe Activités Seniors inter-communes </a:t>
            </a:r>
          </a:p>
          <a:p>
            <a:pPr algn="just"/>
            <a:r>
              <a:rPr lang="fr-FR" dirty="0"/>
              <a:t>5 - Pérenniser le dispositif d’organisation du voyage vacances seniors en 2025</a:t>
            </a:r>
          </a:p>
        </p:txBody>
      </p:sp>
    </p:spTree>
    <p:extLst>
      <p:ext uri="{BB962C8B-B14F-4D97-AF65-F5344CB8AC3E}">
        <p14:creationId xmlns:p14="http://schemas.microsoft.com/office/powerpoint/2010/main" val="1471863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Tour de table des Actualités Sociales</a:t>
            </a:r>
            <a:endParaRPr lang="fr-FR" sz="28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8756" y="6457800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  <p:sp>
        <p:nvSpPr>
          <p:cNvPr id="3" name="ZoneTexte 2">
            <a:extLst>
              <a:ext uri="{FF2B5EF4-FFF2-40B4-BE49-F238E27FC236}">
                <a16:creationId xmlns:a16="http://schemas.microsoft.com/office/drawing/2014/main" xmlns="" id="{AADC9722-0AFB-DF9E-C0F2-AD0D5E46A2E8}"/>
              </a:ext>
            </a:extLst>
          </p:cNvPr>
          <p:cNvSpPr txBox="1"/>
          <p:nvPr/>
        </p:nvSpPr>
        <p:spPr>
          <a:xfrm>
            <a:off x="248756" y="1556256"/>
            <a:ext cx="8954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Pas d’interventions</a:t>
            </a:r>
          </a:p>
        </p:txBody>
      </p:sp>
    </p:spTree>
    <p:extLst>
      <p:ext uri="{BB962C8B-B14F-4D97-AF65-F5344CB8AC3E}">
        <p14:creationId xmlns:p14="http://schemas.microsoft.com/office/powerpoint/2010/main" val="912486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756" y="609600"/>
            <a:ext cx="10364451" cy="780789"/>
          </a:xfrm>
        </p:spPr>
        <p:txBody>
          <a:bodyPr>
            <a:normAutofit fontScale="90000"/>
          </a:bodyPr>
          <a:lstStyle/>
          <a:p>
            <a:r>
              <a:rPr lang="fr-FR" sz="28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Recensement de vos propositions de projets pour l’année 2024</a:t>
            </a:r>
            <a:endParaRPr lang="fr-FR" sz="28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8756" y="6457800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  <p:sp>
        <p:nvSpPr>
          <p:cNvPr id="3" name="ZoneTexte 2">
            <a:extLst>
              <a:ext uri="{FF2B5EF4-FFF2-40B4-BE49-F238E27FC236}">
                <a16:creationId xmlns:a16="http://schemas.microsoft.com/office/drawing/2014/main" xmlns="" id="{56E88103-3D71-F2F6-0B75-1DB1CEA093F8}"/>
              </a:ext>
            </a:extLst>
          </p:cNvPr>
          <p:cNvSpPr txBox="1"/>
          <p:nvPr/>
        </p:nvSpPr>
        <p:spPr>
          <a:xfrm>
            <a:off x="1154243" y="1843790"/>
            <a:ext cx="1918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Pas d’interventions</a:t>
            </a:r>
          </a:p>
        </p:txBody>
      </p:sp>
    </p:spTree>
    <p:extLst>
      <p:ext uri="{BB962C8B-B14F-4D97-AF65-F5344CB8AC3E}">
        <p14:creationId xmlns:p14="http://schemas.microsoft.com/office/powerpoint/2010/main" val="535096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Points divers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5 </a:t>
            </a:r>
            <a:r>
              <a:rPr lang="en-US" dirty="0" err="1"/>
              <a:t>févreir</a:t>
            </a:r>
            <a:r>
              <a:rPr lang="en-US" dirty="0"/>
              <a:t> 2024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148267" y="1228897"/>
            <a:ext cx="10185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</a:p>
          <a:p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  <p:sp>
        <p:nvSpPr>
          <p:cNvPr id="3" name="ZoneTexte 2">
            <a:extLst>
              <a:ext uri="{FF2B5EF4-FFF2-40B4-BE49-F238E27FC236}">
                <a16:creationId xmlns:a16="http://schemas.microsoft.com/office/drawing/2014/main" xmlns="" id="{F6092C7F-3DA2-9A30-771A-5356D2D63B33}"/>
              </a:ext>
            </a:extLst>
          </p:cNvPr>
          <p:cNvSpPr txBox="1"/>
          <p:nvPr/>
        </p:nvSpPr>
        <p:spPr>
          <a:xfrm>
            <a:off x="1484416" y="2398816"/>
            <a:ext cx="24878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88DA236B-A217-0C47-912C-B6814371E50B}"/>
              </a:ext>
            </a:extLst>
          </p:cNvPr>
          <p:cNvSpPr txBox="1"/>
          <p:nvPr/>
        </p:nvSpPr>
        <p:spPr>
          <a:xfrm>
            <a:off x="1124262" y="1996438"/>
            <a:ext cx="958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prochaine réunion plénière du CCAS de Faulx est programmée le 11 avril 2024 à 18h00</a:t>
            </a:r>
          </a:p>
        </p:txBody>
      </p:sp>
    </p:spTree>
    <p:extLst>
      <p:ext uri="{BB962C8B-B14F-4D97-AF65-F5344CB8AC3E}">
        <p14:creationId xmlns:p14="http://schemas.microsoft.com/office/powerpoint/2010/main" val="21489581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B91EC7D-1514-F843-94DE-AD2F663989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41856"/>
            <a:ext cx="10363826" cy="3424107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056C8F4-DFF5-324F-9CF0-E063CBC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D43580-4408-814F-9C10-1E9D4002C23B}"/>
              </a:ext>
            </a:extLst>
          </p:cNvPr>
          <p:cNvSpPr/>
          <p:nvPr/>
        </p:nvSpPr>
        <p:spPr>
          <a:xfrm>
            <a:off x="2202120" y="3251786"/>
            <a:ext cx="778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Merci pour votre attention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xmlns="" id="{E5F9DC08-F0BE-1D40-86A7-4058EB58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 5 </a:t>
            </a:r>
            <a:r>
              <a:rPr lang="en-US" dirty="0" err="1"/>
              <a:t>février</a:t>
            </a:r>
            <a:r>
              <a:rPr lang="en-US" dirty="0"/>
              <a:t> 2024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14F2E705-2BC0-1F40-A8A0-17893DA7F1E6}"/>
              </a:ext>
            </a:extLst>
          </p:cNvPr>
          <p:cNvGrpSpPr/>
          <p:nvPr/>
        </p:nvGrpSpPr>
        <p:grpSpPr>
          <a:xfrm>
            <a:off x="5401717" y="1267504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8B45C229-5DBE-A24A-AD44-4AC3AC1C2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42EB546F-E527-BD4E-9250-5052090A85B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8827224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4421</TotalTime>
  <Words>304</Words>
  <Application>Microsoft Office PowerPoint</Application>
  <PresentationFormat>Grand écran</PresentationFormat>
  <Paragraphs>127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Tw Cen MT</vt:lpstr>
      <vt:lpstr>Ronds dans l’eau</vt:lpstr>
      <vt:lpstr>Présentation PowerPoint</vt:lpstr>
      <vt:lpstr>Présents : Dominique Grandieu,  Brigitte Casucci Ugo de Luca, Daniel Gérardin       Lionel Risse Fabienne Georges, Marie-Jo Lépicier Armelle Bernard Rachel Grandieu, Véronique Hoffmann, Jérôme Prévôt Martine Bouzenade   Excusées : Claudine Dinant, Céline Lux, </vt:lpstr>
      <vt:lpstr>Ordre du JOUR</vt:lpstr>
      <vt:lpstr>Compte administratif 2023 Et budget primitif 2024</vt:lpstr>
      <vt:lpstr>Accueil d’une nouvelle administratrice</vt:lpstr>
      <vt:lpstr>Point sur le voyage vacances seniors 2024</vt:lpstr>
      <vt:lpstr>- Point sur la création du GAS de la Vallée de la Mauchère</vt:lpstr>
      <vt:lpstr>Tour de table des Actualités Sociales</vt:lpstr>
      <vt:lpstr>Recensement de vos propositions de projets pour l’année 2024</vt:lpstr>
      <vt:lpstr>Points divers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CCAS DE FAULX</dc:title>
  <dc:creator>Ugo De Luca</dc:creator>
  <cp:lastModifiedBy>Sarah GUYOT</cp:lastModifiedBy>
  <cp:revision>295</cp:revision>
  <dcterms:created xsi:type="dcterms:W3CDTF">2020-09-28T12:19:33Z</dcterms:created>
  <dcterms:modified xsi:type="dcterms:W3CDTF">2024-09-27T13:41:21Z</dcterms:modified>
</cp:coreProperties>
</file>