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95" r:id="rId3"/>
    <p:sldId id="257" r:id="rId4"/>
    <p:sldId id="293" r:id="rId5"/>
    <p:sldId id="297" r:id="rId6"/>
    <p:sldId id="301" r:id="rId7"/>
    <p:sldId id="304" r:id="rId8"/>
    <p:sldId id="303" r:id="rId9"/>
    <p:sldId id="27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59" autoAdjust="0"/>
    <p:restoredTop sz="95204"/>
  </p:normalViewPr>
  <p:slideViewPr>
    <p:cSldViewPr snapToGrid="0" snapToObjects="1">
      <p:cViewPr varScale="1">
        <p:scale>
          <a:sx n="93" d="100"/>
          <a:sy n="93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xmlns="" id="{A02909C2-61D1-154C-9C8D-CBBF188CB3F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D4DA0B8A-E0A6-D344-A4B4-6825A9AAEE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C1B84-A217-0846-9982-0B2FB4A2A740}" type="datetimeFigureOut">
              <a:rPr lang="fr-FR" smtClean="0"/>
              <a:t>02/10/2023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D3D5585-544B-AA4C-99B2-0B4456F582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142F02B-D446-E549-A202-319CDACAD8A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DA5B7-69F3-7845-AEFC-C1368DE6C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1536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EAAB6-E3B4-714A-BBF9-7DC11CC19C95}" type="datetimeFigureOut">
              <a:rPr lang="fr-FR" smtClean="0"/>
              <a:t>02/10/2023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FF80DE-E4A0-B045-9DD5-60E73E6FB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93617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35E6-3894-D746-A638-82E1EBD6C2D8}" type="datetime1">
              <a:rPr lang="fr-FR" smtClean="0"/>
              <a:t>02/10/2023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8FFF5-3FE0-F247-BBF3-C12F62D420E6}" type="datetime1">
              <a:rPr lang="fr-FR" smtClean="0"/>
              <a:t>02/10/2023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6CE05-743D-0E44-B2F7-E3CC2853985F}" type="datetime1">
              <a:rPr lang="fr-FR" smtClean="0"/>
              <a:t>02/10/2023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2507-3F41-914D-B1C4-425F39CF8D0D}" type="datetime1">
              <a:rPr lang="fr-FR" smtClean="0"/>
              <a:t>02/10/2023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D776-79E7-0C46-BADF-6473E34D875F}" type="datetime1">
              <a:rPr lang="fr-FR" smtClean="0"/>
              <a:t>02/10/2023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ECE1E-0C42-1545-8899-1B873C734E50}" type="datetime1">
              <a:rPr lang="fr-FR" smtClean="0"/>
              <a:t>02/10/2023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0B2B-7D94-E74C-93DF-CB35251F9272}" type="datetime1">
              <a:rPr lang="fr-FR" smtClean="0"/>
              <a:t>02/10/2023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8C24A-7BCA-C84C-83D3-14E80F7608DB}" type="datetime1">
              <a:rPr lang="fr-FR" smtClean="0"/>
              <a:t>02/10/2023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49BE-9F6C-7841-9A04-78730F3224F5}" type="datetime1">
              <a:rPr lang="fr-FR" smtClean="0"/>
              <a:t>02/10/2023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882C-70F8-094A-8D05-0F3B7C5E49AB}" type="datetime1">
              <a:rPr lang="fr-FR" smtClean="0"/>
              <a:t>02/10/2023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C419-A7AD-0043-B3BF-4A2CE005E936}" type="datetime1">
              <a:rPr lang="fr-FR" smtClean="0"/>
              <a:t>02/10/2023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304E-F366-2545-8515-957788957858}" type="datetime1">
              <a:rPr lang="fr-FR" smtClean="0"/>
              <a:t>02/10/2023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D5867-1E70-E34D-A50B-E4333482548B}" type="datetime1">
              <a:rPr lang="fr-FR" smtClean="0"/>
              <a:t>02/10/2023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4115-CAC3-3C4E-98FA-BD6B9171EA58}" type="datetime1">
              <a:rPr lang="fr-FR" smtClean="0"/>
              <a:t>02/10/2023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3FB88-708D-4442-80C1-88FF75AD9087}" type="datetime1">
              <a:rPr lang="fr-FR" smtClean="0"/>
              <a:t>02/10/2023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54337-CB0F-7049-AF30-67949335E076}" type="datetime1">
              <a:rPr lang="fr-FR" smtClean="0"/>
              <a:t>02/10/2023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1732C-20B9-7C45-ADAE-088F2B0F9467}" type="datetime1">
              <a:rPr lang="fr-FR" smtClean="0"/>
              <a:t>02/10/2023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71330EE-A842-074C-9495-F2D2DFAE8E6A}" type="datetime1">
              <a:rPr lang="fr-FR" smtClean="0"/>
              <a:t>02/10/2023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UDL/ Réunion ccas de Faulx du 17 </a:t>
            </a:r>
            <a:r>
              <a:rPr lang="en-US" dirty="0" err="1"/>
              <a:t>mai</a:t>
            </a:r>
            <a:r>
              <a:rPr lang="en-US" dirty="0"/>
              <a:t>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historicophiles.com/2018/07/25/principes-et-formes-de-solidarite/" TargetMode="Externa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historicophiles.com/2018/07/25/principes-et-formes-de-solidarite/" TargetMode="Externa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xmlns="" id="{3595E478-612A-42ED-816A-0DD5B5C895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CB226365-E8CD-4F1B-B318-7598AA28AE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86F8589D-19E8-4616-A2D6-95125B452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5F9D2829-9A1B-41D9-A712-382721D3A7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6" t="75007" r="30510"/>
          <a:stretch/>
        </p:blipFill>
        <p:spPr>
          <a:xfrm>
            <a:off x="7586661" y="815472"/>
            <a:ext cx="4817288" cy="2941444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F65E6D9-4EB7-924B-BA40-65A21957D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924" y="1471010"/>
            <a:ext cx="8978085" cy="1311274"/>
          </a:xfrm>
        </p:spPr>
        <p:txBody>
          <a:bodyPr anchor="b">
            <a:normAutofit/>
          </a:bodyPr>
          <a:lstStyle/>
          <a:p>
            <a: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  <a:t>Réunion plénière du 13 mars 2023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D98D491-E0E1-F245-9B29-054435E7C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/>
              <a:pPr>
                <a:spcAft>
                  <a:spcPts val="600"/>
                </a:spcAft>
              </a:pPr>
              <a:t>1</a:t>
            </a:fld>
            <a:endParaRPr lang="en-US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5818179D-0B05-4746-AD6A-0FF569DD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 13 mars 2023</a:t>
            </a:r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xmlns="" id="{83879A43-E3E5-064A-81C6-CE0B3B7F328B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3" name="Image 12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D6C18DCD-7DEF-E043-85D7-18309CB98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837473B0-CC2E-450A-ABE3-18F120FF3D39}">
                  <a1611:picAttrSrcUrl xmlns:a1611="http://schemas.microsoft.com/office/drawing/2016/11/main" xmlns="" r:id="rId5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xmlns="" id="{05795D09-17A0-7642-8F28-F67CAE338846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0681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xmlns="" id="{3595E478-612A-42ED-816A-0DD5B5C895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CB226365-E8CD-4F1B-B318-7598AA28AE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86F8589D-19E8-4616-A2D6-95125B452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5F9D2829-9A1B-41D9-A712-382721D3A7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6" t="75007" r="30510"/>
          <a:stretch/>
        </p:blipFill>
        <p:spPr>
          <a:xfrm>
            <a:off x="7586661" y="815472"/>
            <a:ext cx="4817288" cy="2941444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xmlns="" id="{6427F690-C0CE-4347-9B74-3AB47B8D2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042" y="83127"/>
            <a:ext cx="8986362" cy="5959401"/>
          </a:xfrm>
        </p:spPr>
        <p:txBody>
          <a:bodyPr anchor="ctr">
            <a:normAutofit/>
          </a:bodyPr>
          <a:lstStyle/>
          <a:p>
            <a:pPr lvl="2"/>
            <a:r>
              <a:rPr lang="fr-FR" sz="1400" b="1" dirty="0"/>
              <a:t>Présents :</a:t>
            </a:r>
            <a:br>
              <a:rPr lang="fr-FR" sz="1400" b="1" dirty="0"/>
            </a:br>
            <a:r>
              <a:rPr lang="fr-FR" sz="1400" dirty="0"/>
              <a:t>Dominique Grandieu, </a:t>
            </a:r>
            <a:br>
              <a:rPr lang="fr-FR" sz="1400" dirty="0"/>
            </a:br>
            <a:r>
              <a:rPr lang="fr-FR" sz="1400" dirty="0"/>
              <a:t>Brigitte Casucci,</a:t>
            </a:r>
            <a:br>
              <a:rPr lang="fr-FR" sz="1400" dirty="0"/>
            </a:br>
            <a:r>
              <a:rPr lang="fr-FR" sz="1400" dirty="0"/>
              <a:t>Ugo de Luca,</a:t>
            </a:r>
            <a:br>
              <a:rPr lang="fr-FR" sz="1400" dirty="0"/>
            </a:br>
            <a:r>
              <a:rPr lang="fr-FR" sz="1400" dirty="0"/>
              <a:t>Daniel Gérardin</a:t>
            </a:r>
            <a:br>
              <a:rPr lang="fr-FR" sz="1400" dirty="0"/>
            </a:br>
            <a:r>
              <a:rPr lang="fr-FR" sz="1400" dirty="0"/>
              <a:t>Rachel Grandieu						</a:t>
            </a:r>
            <a:br>
              <a:rPr lang="fr-FR" sz="1400" dirty="0"/>
            </a:br>
            <a:r>
              <a:rPr lang="fr-FR" sz="1400" dirty="0"/>
              <a:t>Lionel Risse</a:t>
            </a:r>
            <a:br>
              <a:rPr lang="fr-FR" sz="1400" dirty="0"/>
            </a:br>
            <a:r>
              <a:rPr lang="fr-FR" sz="1400" dirty="0"/>
              <a:t>Fabienne Georges,</a:t>
            </a:r>
            <a:br>
              <a:rPr lang="fr-FR" sz="1400" dirty="0"/>
            </a:br>
            <a:r>
              <a:rPr lang="fr-FR" sz="1400" dirty="0"/>
              <a:t>Claudine Dinant</a:t>
            </a:r>
            <a:r>
              <a:rPr lang="fr-FR" sz="1400" b="1" dirty="0"/>
              <a:t/>
            </a:r>
            <a:br>
              <a:rPr lang="fr-FR" sz="1400" b="1" dirty="0"/>
            </a:b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/>
            </a:r>
            <a:br>
              <a:rPr lang="fr-FR" sz="1400" dirty="0"/>
            </a:br>
            <a:r>
              <a:rPr lang="fr-FR" sz="1400" b="1" dirty="0"/>
              <a:t>Excusés :</a:t>
            </a:r>
            <a:br>
              <a:rPr lang="fr-FR" sz="1400" b="1" dirty="0"/>
            </a:br>
            <a:r>
              <a:rPr lang="fr-FR" sz="1400" dirty="0"/>
              <a:t>Marie-Jo </a:t>
            </a:r>
            <a:r>
              <a:rPr lang="fr-FR" sz="1400" dirty="0" err="1"/>
              <a:t>Lépicier</a:t>
            </a: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>Véronique Hoffmann,</a:t>
            </a:r>
            <a:br>
              <a:rPr lang="fr-FR" sz="1400" dirty="0"/>
            </a:br>
            <a:r>
              <a:rPr lang="fr-FR" sz="1400" dirty="0"/>
              <a:t>Armelle Bernard</a:t>
            </a:r>
            <a:br>
              <a:rPr lang="fr-FR" sz="1400" dirty="0"/>
            </a:br>
            <a:r>
              <a:rPr lang="fr-FR" sz="1400" dirty="0"/>
              <a:t>Jérôme Prévôt</a:t>
            </a:r>
            <a:br>
              <a:rPr lang="fr-FR" sz="1400" dirty="0"/>
            </a:br>
            <a:r>
              <a:rPr lang="fr-FR" sz="1400" dirty="0"/>
              <a:t>Céline Lux</a:t>
            </a:r>
            <a:br>
              <a:rPr lang="fr-FR" sz="1400" dirty="0"/>
            </a:br>
            <a:endParaRPr lang="fr-FR" sz="1400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D98D491-E0E1-F245-9B29-054435E7C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/>
              <a:pPr>
                <a:spcAft>
                  <a:spcPts val="600"/>
                </a:spcAft>
              </a:pPr>
              <a:t>2</a:t>
            </a:fld>
            <a:endParaRPr lang="en-US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5818179D-0B05-4746-AD6A-0FF569DD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13 mars 2023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xmlns="" id="{D26E7B21-8BC2-F944-8FFC-06BFF319D62A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2" name="Image 11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C97B7162-DB73-B14F-95B9-8FD6AE7635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837473B0-CC2E-450A-ABE3-18F120FF3D39}">
                  <a1611:picAttrSrcUrl xmlns:a1611="http://schemas.microsoft.com/office/drawing/2016/11/main" xmlns="" r:id="rId5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xmlns="" id="{9B0A28DC-6A64-9B49-9929-8A7B5406FC18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0837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166CC71-281E-1442-92BB-BD06647CF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149" y="201459"/>
            <a:ext cx="10364451" cy="976178"/>
          </a:xfrm>
        </p:spPr>
        <p:txBody>
          <a:bodyPr/>
          <a:lstStyle/>
          <a:p>
            <a:r>
              <a:rPr lang="fr-FR" dirty="0"/>
              <a:t>Ordre du JOUR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1498D9-223C-7341-A7CC-69E0E8D5419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149" y="823926"/>
            <a:ext cx="10363826" cy="542447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fr-FR" sz="4900" dirty="0"/>
          </a:p>
          <a:p>
            <a:pPr marL="0" indent="0">
              <a:buNone/>
            </a:pPr>
            <a:r>
              <a:rPr lang="fr-FR" sz="4900" dirty="0"/>
              <a:t>	</a:t>
            </a:r>
            <a:r>
              <a:rPr lang="fr-FR" sz="4900" b="1" dirty="0"/>
              <a:t>1</a:t>
            </a:r>
            <a:r>
              <a:rPr lang="fr-FR" sz="4900" b="1" baseline="30000" dirty="0"/>
              <a:t>ère</a:t>
            </a:r>
            <a:r>
              <a:rPr lang="fr-FR" sz="4900" b="1" dirty="0"/>
              <a:t> partie : réunion mairie : CF. compte rendu de la mairie</a:t>
            </a:r>
          </a:p>
          <a:p>
            <a:pPr marL="270510" marR="122555" algn="just">
              <a:lnSpc>
                <a:spcPct val="150000"/>
              </a:lnSpc>
              <a:spcAft>
                <a:spcPts val="0"/>
              </a:spcAft>
            </a:pPr>
            <a:r>
              <a:rPr lang="fr-FR" sz="4800" dirty="0"/>
              <a:t>- Compte Administratif 2022</a:t>
            </a:r>
          </a:p>
          <a:p>
            <a:pPr marL="270510" algn="just"/>
            <a:r>
              <a:rPr lang="fr-FR" sz="4800" dirty="0"/>
              <a:t> - Compte de gestion 2022</a:t>
            </a:r>
          </a:p>
          <a:p>
            <a:pPr marL="270510" algn="just"/>
            <a:r>
              <a:rPr lang="fr-FR" sz="4800" dirty="0"/>
              <a:t> - Affectation du résultat 2022</a:t>
            </a:r>
          </a:p>
          <a:p>
            <a:pPr marL="270510" algn="just"/>
            <a:r>
              <a:rPr lang="fr-FR" sz="4800" dirty="0"/>
              <a:t> - Budget Primitif 2023</a:t>
            </a:r>
          </a:p>
          <a:p>
            <a:pPr marL="270510" algn="just"/>
            <a:r>
              <a:rPr lang="fr-FR" sz="4800" dirty="0"/>
              <a:t> - Adhésion et cotisation 2023 à l’UNCCAS</a:t>
            </a:r>
          </a:p>
          <a:p>
            <a:pPr marL="270510" algn="just"/>
            <a:r>
              <a:rPr lang="fr-FR" sz="4800" dirty="0"/>
              <a:t> - Adhésion 2023 à AD2S</a:t>
            </a:r>
          </a:p>
          <a:p>
            <a:pPr marL="270510" algn="just"/>
            <a:r>
              <a:rPr lang="fr-FR" sz="4800" dirty="0"/>
              <a:t> - Subvention 2023 – ADMR Val des Faulx</a:t>
            </a:r>
          </a:p>
          <a:p>
            <a:pPr marL="270510" algn="just"/>
            <a:r>
              <a:rPr lang="fr-FR" sz="4800" dirty="0"/>
              <a:t> - Subvention 2023 – Banque Alimentaire Nancy</a:t>
            </a:r>
          </a:p>
          <a:p>
            <a:pPr indent="0" algn="just">
              <a:buNone/>
            </a:pPr>
            <a:r>
              <a:rPr lang="fr-FR" sz="4800" dirty="0"/>
              <a:t>	</a:t>
            </a:r>
            <a:r>
              <a:rPr lang="fr-FR" sz="4800" b="1" dirty="0"/>
              <a:t>2</a:t>
            </a:r>
            <a:r>
              <a:rPr lang="fr-FR" sz="4800" b="1" baseline="30000" dirty="0"/>
              <a:t>ème</a:t>
            </a:r>
            <a:r>
              <a:rPr lang="fr-FR" sz="4800" b="1" dirty="0"/>
              <a:t> partie : réunion plénière </a:t>
            </a:r>
            <a:r>
              <a:rPr lang="fr-FR" sz="4800" b="1" dirty="0" err="1"/>
              <a:t>ccas</a:t>
            </a:r>
            <a:endParaRPr lang="fr-FR" sz="4800" b="1" dirty="0"/>
          </a:p>
          <a:p>
            <a:pPr marL="0" indent="0">
              <a:buNone/>
            </a:pPr>
            <a:r>
              <a:rPr lang="fr-FR" sz="4900" dirty="0"/>
              <a:t>- Ateliers numériques,, programme 2023, 4 axes</a:t>
            </a:r>
          </a:p>
          <a:p>
            <a:pPr marL="0" indent="0">
              <a:buNone/>
            </a:pPr>
            <a:r>
              <a:rPr lang="fr-FR" sz="4900" dirty="0"/>
              <a:t>- convention ancv vacances seniors,</a:t>
            </a:r>
          </a:p>
          <a:p>
            <a:pPr marL="0" indent="0">
              <a:buNone/>
            </a:pPr>
            <a:r>
              <a:rPr lang="fr-FR" sz="4900" dirty="0"/>
              <a:t>- Partenariat CCAS / résidences des Hêtres, actions 2023</a:t>
            </a:r>
          </a:p>
          <a:p>
            <a:pPr marL="0" indent="0">
              <a:buNone/>
            </a:pPr>
            <a:r>
              <a:rPr lang="fr-FR" sz="4800" dirty="0"/>
              <a:t>- Orientations et priorités de  l’action sociale du CCAS dans une approche plus collective des besoins de la population</a:t>
            </a:r>
            <a:endParaRPr lang="fr-FR" sz="4900" dirty="0"/>
          </a:p>
          <a:p>
            <a:pPr marL="0" indent="0">
              <a:buNone/>
            </a:pPr>
            <a:r>
              <a:rPr lang="fr-FR" sz="4900" dirty="0"/>
              <a:t>- POINTS divers : réflexions jeunesse</a:t>
            </a:r>
          </a:p>
          <a:p>
            <a:pPr marL="0" indent="0">
              <a:buNone/>
            </a:pPr>
            <a:r>
              <a:rPr lang="fr-FR" sz="4900" dirty="0"/>
              <a:t>	</a:t>
            </a:r>
            <a:endParaRPr lang="fr-FR" sz="37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fr-FR" sz="4300" dirty="0"/>
          </a:p>
          <a:p>
            <a:pPr marL="0" indent="0">
              <a:buNone/>
            </a:pPr>
            <a:r>
              <a:rPr lang="fr-FR" sz="4800" dirty="0"/>
              <a:t>		</a:t>
            </a:r>
            <a:endParaRPr lang="fr-FR" sz="4300" dirty="0"/>
          </a:p>
          <a:p>
            <a:pPr marL="0" indent="0">
              <a:buNone/>
            </a:pPr>
            <a:r>
              <a:rPr lang="fr-FR" sz="4900" dirty="0"/>
              <a:t>	</a:t>
            </a:r>
          </a:p>
          <a:p>
            <a:pPr marL="914400" lvl="2" indent="0">
              <a:buNone/>
            </a:pPr>
            <a:endParaRPr lang="fr-FR" dirty="0"/>
          </a:p>
          <a:p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lvl="1"/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EFAF7A1-0367-FC4C-A7C4-4E93FD9EB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5DC36CE-B8D1-3743-8569-DA2DAF092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304" y="6189632"/>
            <a:ext cx="6672887" cy="365125"/>
          </a:xfrm>
        </p:spPr>
        <p:txBody>
          <a:bodyPr/>
          <a:lstStyle/>
          <a:p>
            <a:r>
              <a:rPr lang="en-US" dirty="0"/>
              <a:t>UDL/ Réunion ccas de Faulx du 13 mars 2023</a:t>
            </a: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0F226967-6A86-634E-B1C8-D60CE815D8CD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7991D8BA-35D7-9242-B126-0EE28706FD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ED144FCA-F56E-B048-AB4F-9C22CE82D590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80257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335006"/>
            <a:ext cx="10364451" cy="1029357"/>
          </a:xfrm>
        </p:spPr>
        <p:txBody>
          <a:bodyPr>
            <a:normAutofit/>
          </a:bodyPr>
          <a:lstStyle/>
          <a:p>
            <a:r>
              <a:rPr lang="fr-FR" sz="2800" dirty="0"/>
              <a:t>Ateliers numériques,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024693"/>
            <a:ext cx="10364451" cy="5041144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Référents : ugo DE luca, Brigitte casucci</a:t>
            </a:r>
          </a:p>
          <a:p>
            <a:pPr marL="0" indent="0">
              <a:buNone/>
            </a:pPr>
            <a:r>
              <a:rPr lang="fr-FR" sz="1200" b="1" dirty="0">
                <a:latin typeface="Calibri" panose="020F050202020403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r>
              <a:rPr lang="fr-FR" sz="1200" dirty="0">
                <a:effectLst/>
                <a:latin typeface="Calibri" panose="020F050202020403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1 - </a:t>
            </a:r>
            <a:r>
              <a:rPr lang="fr-FR" sz="11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Le 6 mars 2023 à 18h00, salle du conseil municipal, réunion des élus pour une présentation de l’offre de service par les conseillers numériques et définition des ateliers à mettre en œuvre selon leurs besoins et priorités.</a:t>
            </a:r>
            <a:endParaRPr lang="fr-F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FR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fr-FR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fr-FR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fr-FR" sz="11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Le 16 mars 2023 à 9h30, Maison pour Tous, réunion publique de présentation de l’offre de service des ateliers numériques et du programme 2023.</a:t>
            </a:r>
          </a:p>
          <a:p>
            <a:pPr marL="0" indent="0">
              <a:buNone/>
            </a:pPr>
            <a:endParaRPr lang="fr-FR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fr-FR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fr-FR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fr-FR" sz="11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Une réunion Conseillers numériques et Ehpad pour la mise en œuvre d’ateliers numériques spécifiques.</a:t>
            </a:r>
          </a:p>
          <a:p>
            <a:pPr marL="0" indent="0" algn="l">
              <a:buNone/>
            </a:pPr>
            <a:endParaRPr lang="fr-FR" sz="1100" b="0" i="0" u="none" strike="noStrike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  <a:p>
            <a:pPr marL="0" indent="0" algn="l">
              <a:buNone/>
            </a:pPr>
            <a:r>
              <a:rPr lang="fr-FR" sz="1100" dirty="0">
                <a:solidFill>
                  <a:srgbClr val="212121"/>
                </a:solidFill>
                <a:latin typeface="Calibri" panose="020F0502020204030204" pitchFamily="34" charset="0"/>
              </a:rPr>
              <a:t>4 – organisation d’</a:t>
            </a:r>
            <a:r>
              <a:rPr lang="fr-FR" sz="11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Une réunion avec la Direction de l’école et la commune pour la mise en œuvre d’animations informatiques école primaire, école maternelle, périscolaire et parents.</a:t>
            </a:r>
            <a:r>
              <a:rPr lang="fr-FR" sz="1200" dirty="0">
                <a:solidFill>
                  <a:srgbClr val="212121"/>
                </a:solidFill>
                <a:latin typeface="Calibri" panose="020F0502020204030204" pitchFamily="34" charset="0"/>
              </a:rPr>
              <a:t> </a:t>
            </a:r>
            <a:r>
              <a:rPr lang="fr-FR" sz="1100" b="0" i="0" u="none" strike="noStrike" dirty="0">
                <a:solidFill>
                  <a:srgbClr val="212121"/>
                </a:solidFill>
                <a:effectLst/>
                <a:latin typeface="Calibri" panose="020F0502020204030204" pitchFamily="34" charset="0"/>
              </a:rPr>
              <a:t>Attente des disponibilités des enseignants</a:t>
            </a:r>
            <a:endParaRPr lang="fr-FR" sz="1200" b="0" i="0" u="none" strike="noStrike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  <a:p>
            <a:pPr marL="0" indent="0" algn="l">
              <a:buNone/>
            </a:pPr>
            <a:endParaRPr lang="fr-FR" sz="1200" b="0" i="0" u="none" strike="noStrike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  <a:p>
            <a:pPr marL="457200" lvl="1" indent="0" algn="just">
              <a:spcBef>
                <a:spcPts val="20"/>
              </a:spcBef>
              <a:buSzPts val="1300"/>
              <a:buNone/>
              <a:tabLst>
                <a:tab pos="315595" algn="l"/>
              </a:tabLst>
            </a:pPr>
            <a:endParaRPr lang="fr-F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algn="just">
              <a:spcBef>
                <a:spcPts val="20"/>
              </a:spcBef>
              <a:buSzPts val="1300"/>
              <a:buNone/>
              <a:tabLst>
                <a:tab pos="315595" algn="l"/>
              </a:tabLst>
            </a:pPr>
            <a:endParaRPr lang="fr-F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3774" y="6470073"/>
            <a:ext cx="6672887" cy="365125"/>
          </a:xfrm>
        </p:spPr>
        <p:txBody>
          <a:bodyPr/>
          <a:lstStyle/>
          <a:p>
            <a:r>
              <a:rPr lang="en-US" dirty="0"/>
              <a:t>UDL/ Réunion ccas de Faulx du 13 mars 2023</a:t>
            </a:r>
          </a:p>
          <a:p>
            <a:endParaRPr lang="en-US" dirty="0"/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BEBB987D-971F-024F-A161-C10336A29858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2219FECD-DF80-5A4C-96D9-77BA9E3B13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7DB75AE3-27F6-0B46-95EE-C9EE441AAA65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61761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5006"/>
            <a:ext cx="10364451" cy="1507649"/>
          </a:xfrm>
        </p:spPr>
        <p:txBody>
          <a:bodyPr>
            <a:normAutofit/>
          </a:bodyPr>
          <a:lstStyle/>
          <a:p>
            <a:r>
              <a:rPr lang="fr-FR" sz="2800" dirty="0"/>
              <a:t>Point Convention ANCV/ vacances Séniors, </a:t>
            </a:r>
            <a:br>
              <a:rPr lang="fr-FR" sz="2800" dirty="0"/>
            </a:br>
            <a:endParaRPr lang="fr-FR" sz="28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46847" y="1357313"/>
            <a:ext cx="10363826" cy="4525962"/>
          </a:xfrm>
        </p:spPr>
        <p:txBody>
          <a:bodyPr>
            <a:normAutofit fontScale="25000" lnSpcReduction="20000"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4800" dirty="0">
                <a:latin typeface="Calibri" panose="020F0502020204030204" pitchFamily="34" charset="0"/>
                <a:cs typeface="Calibri" panose="020F0502020204030204" pitchFamily="34" charset="0"/>
              </a:rPr>
              <a:t>Référents : Rachel grandieu et marie-jo lepicier</a:t>
            </a:r>
          </a:p>
          <a:p>
            <a:pPr marL="0" indent="0" algn="l">
              <a:buNone/>
            </a:pPr>
            <a:r>
              <a:rPr lang="fr-FR" sz="5600" dirty="0">
                <a:latin typeface="Calibri" panose="020F0502020204030204" pitchFamily="34" charset="0"/>
              </a:rPr>
              <a:t>Le voyage des seniors est un projet organisé en partenariat avec l'ANCV (Agence Nationale pour les Chèques-Vacances) et les CCAS de la vallée de la </a:t>
            </a:r>
            <a:r>
              <a:rPr lang="fr-FR" sz="5600" dirty="0" err="1">
                <a:latin typeface="Calibri" panose="020F0502020204030204" pitchFamily="34" charset="0"/>
              </a:rPr>
              <a:t>Mauchère</a:t>
            </a:r>
            <a:r>
              <a:rPr lang="fr-FR" sz="5600" dirty="0">
                <a:latin typeface="Calibri" panose="020F0502020204030204" pitchFamily="34" charset="0"/>
              </a:rPr>
              <a:t> et de Marbache. </a:t>
            </a:r>
          </a:p>
          <a:p>
            <a:pPr marL="0" indent="0" algn="l">
              <a:buNone/>
            </a:pPr>
            <a:r>
              <a:rPr lang="fr-FR" sz="5600" dirty="0">
                <a:latin typeface="Calibri" panose="020F0502020204030204" pitchFamily="34" charset="0"/>
              </a:rPr>
              <a:t>L'organisation est pratiquement terminée et les derniers préparatifs sont en cours.</a:t>
            </a:r>
          </a:p>
          <a:p>
            <a:pPr marL="0" indent="0" algn="l">
              <a:buNone/>
            </a:pPr>
            <a:r>
              <a:rPr lang="fr-FR" sz="5600" dirty="0">
                <a:latin typeface="Calibri" panose="020F0502020204030204" pitchFamily="34" charset="0"/>
              </a:rPr>
              <a:t>Un total de 54 personnes ont été inscrites pour le voyage, comprenant 36 femmes et 18 hommes. La moyenne d'âge des participants est de 73 ans.</a:t>
            </a:r>
          </a:p>
          <a:p>
            <a:pPr marL="0" indent="0" algn="l">
              <a:buNone/>
            </a:pPr>
            <a:r>
              <a:rPr lang="fr-FR" sz="5600" dirty="0">
                <a:latin typeface="Calibri" panose="020F0502020204030204" pitchFamily="34" charset="0"/>
              </a:rPr>
              <a:t>Parmi les inscrits, 20 personnes sont domiciliées à Faulx, 8 à la résidence des Hêtres, 8 à Malleloy, 13 à Custines, 2 à Montenoy et 3 à Marbache.</a:t>
            </a:r>
          </a:p>
          <a:p>
            <a:pPr marL="0" indent="0" algn="l">
              <a:buNone/>
            </a:pPr>
            <a:r>
              <a:rPr lang="fr-FR" sz="5600" dirty="0">
                <a:latin typeface="Calibri" panose="020F0502020204030204" pitchFamily="34" charset="0"/>
              </a:rPr>
              <a:t>Il convient de noter que 26 personnes bénéficieront du dispositif d'aide de l'ANCV, ce qui leur permettra de participer au voyage dans les meilleures conditions possibles.</a:t>
            </a:r>
          </a:p>
          <a:p>
            <a:pPr marL="0" indent="0" algn="l">
              <a:buNone/>
            </a:pPr>
            <a:r>
              <a:rPr lang="fr-FR" sz="5600" dirty="0">
                <a:latin typeface="Calibri" panose="020F0502020204030204" pitchFamily="34" charset="0"/>
              </a:rPr>
              <a:t>Pour assurer le bon déroulement du voyage, les vacanciers seront accompagnés par 4 personnes, dont 2 représentantes de la Résidence des Hêtres.</a:t>
            </a:r>
          </a:p>
          <a:p>
            <a:pPr marL="0" indent="0" algn="l">
              <a:buNone/>
            </a:pPr>
            <a:r>
              <a:rPr lang="fr-FR" sz="5600" dirty="0">
                <a:latin typeface="Calibri" panose="020F0502020204030204" pitchFamily="34" charset="0"/>
              </a:rPr>
              <a:t>Tout est donc en place pour que les seniors passent un agréable séjour et profitent pleinement de leurs vacances.</a:t>
            </a:r>
          </a:p>
          <a:p>
            <a:pPr marL="457200" lvl="1" indent="0">
              <a:buNone/>
            </a:pPr>
            <a:endParaRPr lang="fr-FR" sz="5600" dirty="0">
              <a:latin typeface="Calibri" panose="020F0502020204030204" pitchFamily="34" charset="0"/>
            </a:endParaRPr>
          </a:p>
          <a:p>
            <a:pPr marL="457200" lvl="1" indent="0">
              <a:buNone/>
            </a:pPr>
            <a:endParaRPr lang="fr-FR" sz="6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6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6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fr-FR" sz="22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fr-FR" sz="22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fr-FR" sz="17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7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Tx/>
              <a:buChar char="-"/>
            </a:pPr>
            <a:endParaRPr lang="fr-FR" sz="2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Tx/>
              <a:buChar char="-"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lvl="1" indent="0">
              <a:buNone/>
            </a:pPr>
            <a:endParaRPr lang="fr-FR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13 mars 2023</a:t>
            </a: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3FE186DA-09A6-AA47-ADA9-932A385769CC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BBBBB838-912D-724B-9D5A-403B01E725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2C4EDF75-3AFD-D745-8635-DEA7160C99F4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01872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09600"/>
            <a:ext cx="10364451" cy="780789"/>
          </a:xfrm>
        </p:spPr>
        <p:txBody>
          <a:bodyPr>
            <a:normAutofit/>
          </a:bodyPr>
          <a:lstStyle/>
          <a:p>
            <a:r>
              <a:rPr lang="fr-FR" sz="2800" dirty="0"/>
              <a:t>Partenariat </a:t>
            </a:r>
            <a:r>
              <a:rPr lang="fr-FR" sz="2800" dirty="0" err="1"/>
              <a:t>Ccas</a:t>
            </a:r>
            <a:r>
              <a:rPr lang="fr-FR" sz="2800" dirty="0"/>
              <a:t> / résidence des hêtres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8756" y="6457800"/>
            <a:ext cx="6672887" cy="365125"/>
          </a:xfrm>
        </p:spPr>
        <p:txBody>
          <a:bodyPr/>
          <a:lstStyle/>
          <a:p>
            <a:r>
              <a:rPr lang="en-US" dirty="0"/>
              <a:t>UDL/ Réunion ccas de Faulx du 13 mars 2023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261883F4-7D52-8844-8DAB-E57320B7D2D8}"/>
              </a:ext>
            </a:extLst>
          </p:cNvPr>
          <p:cNvSpPr txBox="1"/>
          <p:nvPr/>
        </p:nvSpPr>
        <p:spPr>
          <a:xfrm>
            <a:off x="465144" y="1390389"/>
            <a:ext cx="101856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Référents : Ugo De Luca, Fabienne Georges </a:t>
            </a:r>
          </a:p>
          <a:p>
            <a:endParaRPr lang="fr-FR" dirty="0"/>
          </a:p>
          <a:p>
            <a:pPr algn="just" rtl="0"/>
            <a:r>
              <a:rPr lang="fr-FR" sz="1800" dirty="0">
                <a:effectLst/>
                <a:latin typeface="Calibri" panose="020F0502020204030204" pitchFamily="34" charset="0"/>
              </a:rPr>
              <a:t>Nous avons abordé à plusieurs occasions l'idée de rapprocher la Commune et l'Ehpad sur des sujets intergénérationnels ou d'intérêt pour les personnes âgées.</a:t>
            </a:r>
          </a:p>
          <a:p>
            <a:pPr algn="just" rtl="0"/>
            <a:r>
              <a:rPr lang="fr-FR" sz="1800" dirty="0">
                <a:effectLst/>
                <a:latin typeface="Calibri" panose="020F0502020204030204" pitchFamily="34" charset="0"/>
              </a:rPr>
              <a:t> </a:t>
            </a:r>
          </a:p>
          <a:p>
            <a:pPr algn="just" rtl="0"/>
            <a:r>
              <a:rPr lang="fr-FR" sz="1800" dirty="0">
                <a:effectLst/>
                <a:latin typeface="Calibri" panose="020F0502020204030204" pitchFamily="34" charset="0"/>
              </a:rPr>
              <a:t>Une action a déjà été menée avec l'accueil des enfants à l'Ehpad, et d'autres projets sont en cours :</a:t>
            </a:r>
          </a:p>
          <a:p>
            <a:pPr algn="just" rtl="0"/>
            <a:r>
              <a:rPr lang="fr-FR" sz="1800" dirty="0">
                <a:effectLst/>
                <a:latin typeface="Calibri" panose="020F0502020204030204" pitchFamily="34" charset="0"/>
              </a:rPr>
              <a:t>  </a:t>
            </a:r>
          </a:p>
          <a:p>
            <a:pPr algn="l" rtl="0"/>
            <a:r>
              <a:rPr lang="fr-FR" dirty="0">
                <a:latin typeface="Calibri" panose="020F0502020204030204" pitchFamily="34" charset="0"/>
              </a:rPr>
              <a:t>Une réunion se tiendra la p</a:t>
            </a:r>
            <a:r>
              <a:rPr lang="fr-FR" sz="1800" dirty="0">
                <a:effectLst/>
                <a:latin typeface="Calibri" panose="020F0502020204030204" pitchFamily="34" charset="0"/>
              </a:rPr>
              <a:t>remière semaine d'avril pour organiser une "fête des voisins" entre les résidents de  l'Ehpad et les résidents de la Commune. </a:t>
            </a:r>
          </a:p>
          <a:p>
            <a:pPr algn="l" rtl="0"/>
            <a:endParaRPr lang="fr-FR" dirty="0">
              <a:latin typeface="Calibri" panose="020F0502020204030204" pitchFamily="34" charset="0"/>
            </a:endParaRPr>
          </a:p>
          <a:p>
            <a:pPr algn="l" rtl="0"/>
            <a:r>
              <a:rPr lang="fr-FR" sz="1800" dirty="0">
                <a:effectLst/>
                <a:latin typeface="Calibri" panose="020F0502020204030204" pitchFamily="34" charset="0"/>
              </a:rPr>
              <a:t>Nous allons également travailler sur un calendrier pour impliquer les résidents de la Commune dans diverses activités organisées par l'Ehpad.</a:t>
            </a:r>
          </a:p>
          <a:p>
            <a:pPr algn="just" rtl="0"/>
            <a:r>
              <a:rPr lang="fr-FR" sz="1800" dirty="0">
                <a:effectLst/>
                <a:latin typeface="Calibri" panose="020F0502020204030204" pitchFamily="34" charset="0"/>
              </a:rPr>
              <a:t> </a:t>
            </a:r>
          </a:p>
          <a:p>
            <a:pPr algn="l" rtl="0"/>
            <a:r>
              <a:rPr lang="fr-FR" dirty="0">
                <a:latin typeface="Calibri" panose="020F0502020204030204" pitchFamily="34" charset="0"/>
              </a:rPr>
              <a:t>U</a:t>
            </a:r>
            <a:r>
              <a:rPr lang="fr-FR" sz="1800" dirty="0">
                <a:effectLst/>
                <a:latin typeface="Calibri" panose="020F0502020204030204" pitchFamily="34" charset="0"/>
              </a:rPr>
              <a:t>ne réunion pour organiser des ateliers numériques à l'Ehpad aura lieu bientôt, et les résidents de la Commune pourraient éventuellement y assister en fonction de leurs disponibilités et de leurs besoins spécifiques.</a:t>
            </a:r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xmlns="" id="{458A8853-772A-3940-8F76-997F2B03FD47}"/>
              </a:ext>
            </a:extLst>
          </p:cNvPr>
          <p:cNvGrpSpPr/>
          <p:nvPr/>
        </p:nvGrpSpPr>
        <p:grpSpPr>
          <a:xfrm>
            <a:off x="10202148" y="252305"/>
            <a:ext cx="1387939" cy="1744133"/>
            <a:chOff x="5364553" y="2995930"/>
            <a:chExt cx="1270562" cy="1158528"/>
          </a:xfrm>
        </p:grpSpPr>
        <p:pic>
          <p:nvPicPr>
            <p:cNvPr id="10" name="Image 9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743CADD8-7284-694D-A8FC-0C05EB9994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xmlns="" id="{FA688B9E-4DAC-E445-91AE-B65A3B57F6F9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71863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372604"/>
            <a:ext cx="10364451" cy="709357"/>
          </a:xfrm>
        </p:spPr>
        <p:txBody>
          <a:bodyPr>
            <a:normAutofit fontScale="90000"/>
          </a:bodyPr>
          <a:lstStyle/>
          <a:p>
            <a:r>
              <a:rPr lang="fr-FR" sz="1800" b="1" dirty="0">
                <a:latin typeface="Calibri" panose="020F0502020204030204" pitchFamily="34" charset="0"/>
                <a:cs typeface="Calibri" panose="020F0502020204030204" pitchFamily="34" charset="0"/>
              </a:rPr>
              <a:t>Orientations et priorités de  l’action sociale du CCAS </a:t>
            </a:r>
            <a:br>
              <a:rPr lang="fr-FR" sz="1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FR" sz="1800" b="1" dirty="0">
                <a:latin typeface="Calibri" panose="020F0502020204030204" pitchFamily="34" charset="0"/>
                <a:cs typeface="Calibri" panose="020F0502020204030204" pitchFamily="34" charset="0"/>
              </a:rPr>
              <a:t>dans une approche plus collective des besoins de la population ?</a:t>
            </a:r>
            <a:r>
              <a:rPr lang="fr-FR" sz="1400" dirty="0"/>
              <a:t/>
            </a:r>
            <a:br>
              <a:rPr lang="fr-FR" sz="1400" dirty="0"/>
            </a:br>
            <a:endParaRPr lang="fr-FR" sz="1400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0924" y="6286138"/>
            <a:ext cx="6672887" cy="365125"/>
          </a:xfrm>
        </p:spPr>
        <p:txBody>
          <a:bodyPr/>
          <a:lstStyle/>
          <a:p>
            <a:r>
              <a:rPr lang="en-US" dirty="0"/>
              <a:t>UDL/ Réunion ccas de Faulx du 13 mars 2023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261883F4-7D52-8844-8DAB-E57320B7D2D8}"/>
              </a:ext>
            </a:extLst>
          </p:cNvPr>
          <p:cNvSpPr txBox="1"/>
          <p:nvPr/>
        </p:nvSpPr>
        <p:spPr>
          <a:xfrm>
            <a:off x="150924" y="1081961"/>
            <a:ext cx="1018563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dirty="0"/>
              <a:t>Dans ce cadre, il a été décidé qu’une concertation sera lancée afin d'identifier les besoins spécifiques des personnes âgées et les moyens nécessaires pour y répondre. </a:t>
            </a:r>
          </a:p>
          <a:p>
            <a:endParaRPr lang="fr-FR" dirty="0"/>
          </a:p>
          <a:p>
            <a:r>
              <a:rPr lang="fr-FR" dirty="0"/>
              <a:t>L'objectif est de favoriser le lien social et les échanges intergénérationnels et de promouvoir les activités physiques et culturelles. </a:t>
            </a:r>
          </a:p>
          <a:p>
            <a:endParaRPr lang="fr-FR" dirty="0"/>
          </a:p>
          <a:p>
            <a:r>
              <a:rPr lang="fr-FR" dirty="0"/>
              <a:t>Afin de rassembler les forces et les idées de chacun et de développer des initiatives positives pour notre communauté, plusieurs réunions seront organisées,</a:t>
            </a:r>
            <a:r>
              <a:rPr lang="fr-FR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FR" dirty="0">
                <a:effectLst/>
              </a:rPr>
              <a:t> </a:t>
            </a:r>
            <a:r>
              <a:rPr lang="fr-FR" dirty="0"/>
              <a:t>notamment : </a:t>
            </a:r>
          </a:p>
          <a:p>
            <a:endParaRPr lang="fr-FR" dirty="0"/>
          </a:p>
          <a:p>
            <a:r>
              <a:rPr lang="fr-FR" dirty="0"/>
              <a:t>une réunion d'échanges entre les différents acteurs tels que le CCAS, le foyer rural, l'Association Faulx Oser, l'Association les Petits Marrons, la Résidence des Hêtres et le Comité des fêtes, </a:t>
            </a:r>
          </a:p>
          <a:p>
            <a:r>
              <a:rPr lang="fr-FR" dirty="0"/>
              <a:t>des focus groups avec des citoyens seniors, </a:t>
            </a:r>
          </a:p>
          <a:p>
            <a:r>
              <a:rPr lang="fr-FR" dirty="0"/>
              <a:t>une réunion pour faire le bilan des échanges et des propositions d'actions,</a:t>
            </a:r>
          </a:p>
          <a:p>
            <a:r>
              <a:rPr lang="fr-FR" dirty="0"/>
              <a:t>une réunion de présentation des actions aux prestataires de services,</a:t>
            </a:r>
          </a:p>
          <a:p>
            <a:r>
              <a:rPr lang="fr-FR" dirty="0"/>
              <a:t>ainsi qu'une réunion d'échanges entre les CCAS de Faulx, Custines, Malleloy, Montenoy et Marbache.</a:t>
            </a:r>
          </a:p>
          <a:p>
            <a:endParaRPr lang="fr-FR" dirty="0"/>
          </a:p>
          <a:p>
            <a:r>
              <a:rPr lang="fr-FR" b="1" dirty="0"/>
              <a:t>Les modalités de mise en œuvre de cette méthode seront précisées au préalable avec les élus du Conseil Municipal</a:t>
            </a:r>
            <a:r>
              <a:rPr lang="fr-FR" dirty="0"/>
              <a:t>.</a:t>
            </a:r>
          </a:p>
          <a:p>
            <a:endParaRPr lang="fr-FR" dirty="0"/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xmlns="" id="{458A8853-772A-3940-8F76-997F2B03FD47}"/>
              </a:ext>
            </a:extLst>
          </p:cNvPr>
          <p:cNvGrpSpPr/>
          <p:nvPr/>
        </p:nvGrpSpPr>
        <p:grpSpPr>
          <a:xfrm>
            <a:off x="10202148" y="252305"/>
            <a:ext cx="1387939" cy="1744133"/>
            <a:chOff x="5364553" y="2995930"/>
            <a:chExt cx="1270562" cy="1158528"/>
          </a:xfrm>
        </p:grpSpPr>
        <p:pic>
          <p:nvPicPr>
            <p:cNvPr id="10" name="Image 9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743CADD8-7284-694D-A8FC-0C05EB9994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xmlns="" id="{FA688B9E-4DAC-E445-91AE-B65A3B57F6F9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19093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09600"/>
            <a:ext cx="10364451" cy="780789"/>
          </a:xfrm>
        </p:spPr>
        <p:txBody>
          <a:bodyPr>
            <a:normAutofit/>
          </a:bodyPr>
          <a:lstStyle/>
          <a:p>
            <a:r>
              <a:rPr lang="fr-FR" sz="2800" dirty="0"/>
              <a:t>Points divers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13 mars 2023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261883F4-7D52-8844-8DAB-E57320B7D2D8}"/>
              </a:ext>
            </a:extLst>
          </p:cNvPr>
          <p:cNvSpPr txBox="1"/>
          <p:nvPr/>
        </p:nvSpPr>
        <p:spPr>
          <a:xfrm>
            <a:off x="148267" y="1228897"/>
            <a:ext cx="101856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</a:p>
          <a:p>
            <a:r>
              <a:rPr lang="fr-FR" dirty="0"/>
              <a:t>Réflexions Jeunesse</a:t>
            </a:r>
          </a:p>
          <a:p>
            <a:pPr marL="219075" algn="l">
              <a:buFont typeface="Arial" panose="020B0604020202020204" pitchFamily="34" charset="0"/>
              <a:buChar char="•"/>
            </a:pPr>
            <a:endParaRPr lang="fr-FR" dirty="0"/>
          </a:p>
          <a:p>
            <a:pPr marL="219075" algn="l">
              <a:buFont typeface="Arial" panose="020B0604020202020204" pitchFamily="34" charset="0"/>
              <a:buChar char="•"/>
            </a:pPr>
            <a:r>
              <a:rPr lang="fr-FR" dirty="0"/>
              <a:t> Proposition à Monsieur le Maire d’une réunion des Responsables Caf, du Conseil départemental et du Bassin de Pompey, Dominique, Brigitte et Ugo pour travailler à une définition des besoins de la jeunesse, proposition d’un plan d’action… </a:t>
            </a:r>
          </a:p>
          <a:p>
            <a:pPr marL="742950" lvl="1" indent="-285750" algn="l">
              <a:buFont typeface="Courier New" panose="02070309020205020404" pitchFamily="49" charset="0"/>
              <a:buChar char="o"/>
            </a:pPr>
            <a:r>
              <a:rPr lang="fr-FR" dirty="0"/>
              <a:t>Date reste à définir</a:t>
            </a:r>
          </a:p>
          <a:p>
            <a:endParaRPr lang="fr-FR" dirty="0"/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xmlns="" id="{458A8853-772A-3940-8F76-997F2B03FD47}"/>
              </a:ext>
            </a:extLst>
          </p:cNvPr>
          <p:cNvGrpSpPr/>
          <p:nvPr/>
        </p:nvGrpSpPr>
        <p:grpSpPr>
          <a:xfrm>
            <a:off x="10202148" y="252305"/>
            <a:ext cx="1387939" cy="1744133"/>
            <a:chOff x="5364553" y="2995930"/>
            <a:chExt cx="1270562" cy="1158528"/>
          </a:xfrm>
        </p:grpSpPr>
        <p:pic>
          <p:nvPicPr>
            <p:cNvPr id="10" name="Image 9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743CADD8-7284-694D-A8FC-0C05EB9994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xmlns="" id="{FA688B9E-4DAC-E445-91AE-B65A3B57F6F9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48958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B91EC7D-1514-F843-94DE-AD2F663989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341856"/>
            <a:ext cx="10363826" cy="3424107"/>
          </a:xfrm>
        </p:spPr>
        <p:txBody>
          <a:bodyPr/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A056C8F4-DFF5-324F-9CF0-E063CBCCD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7BD43580-4408-814F-9C10-1E9D4002C23B}"/>
              </a:ext>
            </a:extLst>
          </p:cNvPr>
          <p:cNvSpPr/>
          <p:nvPr/>
        </p:nvSpPr>
        <p:spPr>
          <a:xfrm>
            <a:off x="2202120" y="3251786"/>
            <a:ext cx="77871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Merci pour votre attention 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xmlns="" id="{E5F9DC08-F0BE-1D40-86A7-4058EB586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Faulx du 13 mars 2023</a:t>
            </a: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14F2E705-2BC0-1F40-A8A0-17893DA7F1E6}"/>
              </a:ext>
            </a:extLst>
          </p:cNvPr>
          <p:cNvGrpSpPr/>
          <p:nvPr/>
        </p:nvGrpSpPr>
        <p:grpSpPr>
          <a:xfrm>
            <a:off x="5401717" y="1267504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8B45C229-5DBE-A24A-AD44-4AC3AC1C26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42EB546F-E527-BD4E-9250-5052090A85B8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88272240"/>
      </p:ext>
    </p:extLst>
  </p:cSld>
  <p:clrMapOvr>
    <a:masterClrMapping/>
  </p:clrMapOvr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4100</TotalTime>
  <Words>424</Words>
  <Application>Microsoft Office PowerPoint</Application>
  <PresentationFormat>Grand écran</PresentationFormat>
  <Paragraphs>137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5" baseType="lpstr">
      <vt:lpstr>Arial</vt:lpstr>
      <vt:lpstr>Calibri</vt:lpstr>
      <vt:lpstr>Courier New</vt:lpstr>
      <vt:lpstr>Times New Roman</vt:lpstr>
      <vt:lpstr>Tw Cen MT</vt:lpstr>
      <vt:lpstr>Ronds dans l’eau</vt:lpstr>
      <vt:lpstr>Présentation PowerPoint</vt:lpstr>
      <vt:lpstr>Présents : Dominique Grandieu,  Brigitte Casucci, Ugo de Luca, Daniel Gérardin Rachel Grandieu       Lionel Risse Fabienne Georges, Claudine Dinant    Excusés : Marie-Jo Lépicier Véronique Hoffmann, Armelle Bernard Jérôme Prévôt Céline Lux </vt:lpstr>
      <vt:lpstr>Ordre du JOUR</vt:lpstr>
      <vt:lpstr>Ateliers numériques, </vt:lpstr>
      <vt:lpstr>Point Convention ANCV/ vacances Séniors,  </vt:lpstr>
      <vt:lpstr>Partenariat Ccas / résidence des hêtres</vt:lpstr>
      <vt:lpstr>Orientations et priorités de  l’action sociale du CCAS  dans une approche plus collective des besoins de la population ? </vt:lpstr>
      <vt:lpstr>Points divers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CCAS DE FAULX</dc:title>
  <dc:creator>Ugo De Luca</dc:creator>
  <cp:lastModifiedBy>Corinne Becker</cp:lastModifiedBy>
  <cp:revision>268</cp:revision>
  <dcterms:created xsi:type="dcterms:W3CDTF">2020-09-28T12:19:33Z</dcterms:created>
  <dcterms:modified xsi:type="dcterms:W3CDTF">2023-10-02T15:34:37Z</dcterms:modified>
</cp:coreProperties>
</file>